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7" r:id="rId5"/>
    <p:sldMasterId id="2147483658"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2D200454-40CA-4A62-9FC3-DE9A4176ACB9}">
      <p15:notesGuideLst>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1BC7C3D6-1333-4F1B-B6F5-F8CAD4409E60}">
  <a:tblStyle styleId="{1BC7C3D6-1333-4F1B-B6F5-F8CAD4409E60}" styleName="Table_0">
    <a:wholeTbl>
      <a:tcTxStyle b="off" i="off">
        <a:font>
          <a:latin typeface="Calibri"/>
          <a:ea typeface="Calibri"/>
          <a:cs typeface="Calibri"/>
        </a:font>
        <a:schemeClr val="dk1"/>
      </a:tcTxStyle>
      <a:tcStyle>
        <a:tcBdr>
          <a:left>
            <a:ln cap="flat" cmpd="sng" w="12700">
              <a:solidFill>
                <a:schemeClr val="dk1"/>
              </a:solidFill>
              <a:prstDash val="solid"/>
              <a:round/>
              <a:headEnd len="sm" w="sm" type="none"/>
              <a:tailEnd len="sm" w="sm" type="none"/>
            </a:ln>
          </a:left>
          <a:right>
            <a:ln cap="flat" cmpd="sng" w="12700">
              <a:solidFill>
                <a:schemeClr val="dk1"/>
              </a:solidFill>
              <a:prstDash val="solid"/>
              <a:round/>
              <a:headEnd len="sm" w="sm" type="none"/>
              <a:tailEnd len="sm" w="sm" type="none"/>
            </a:ln>
          </a:right>
          <a:top>
            <a:ln cap="flat" cmpd="sng" w="12700">
              <a:solidFill>
                <a:schemeClr val="dk1"/>
              </a:solidFill>
              <a:prstDash val="solid"/>
              <a:round/>
              <a:headEnd len="sm" w="sm" type="none"/>
              <a:tailEnd len="sm" w="sm" type="none"/>
            </a:ln>
          </a:top>
          <a:bottom>
            <a:ln cap="flat" cmpd="sng" w="12700">
              <a:solidFill>
                <a:schemeClr val="dk1"/>
              </a:solidFill>
              <a:prstDash val="solid"/>
              <a:round/>
              <a:headEnd len="sm" w="sm" type="none"/>
              <a:tailEnd len="sm" w="sm" type="none"/>
            </a:ln>
          </a:bottom>
          <a:insideH>
            <a:ln cap="flat" cmpd="sng" w="12700">
              <a:solidFill>
                <a:schemeClr val="dk1"/>
              </a:solidFill>
              <a:prstDash val="solid"/>
              <a:round/>
              <a:headEnd len="sm" w="sm" type="none"/>
              <a:tailEnd len="sm" w="sm" type="none"/>
            </a:ln>
          </a:insideH>
          <a:insideV>
            <a:ln cap="flat" cmpd="sng" w="12700">
              <a:solidFill>
                <a:schemeClr val="dk1"/>
              </a:solidFill>
              <a:prstDash val="solid"/>
              <a:round/>
              <a:headEnd len="sm" w="sm" type="none"/>
              <a:tailEnd len="sm" w="sm" type="none"/>
            </a:ln>
          </a:insideV>
        </a:tcBdr>
        <a:fill>
          <a:solidFill>
            <a:srgbClr val="FFFFFF">
              <a:alpha val="0"/>
            </a:srgbClr>
          </a:solidFill>
        </a:fill>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919620D8-5183-4ED9-A60F-93FCA0385CB2}" styleName="Table_1">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CEAF0"/>
          </a:solidFill>
        </a:fill>
      </a:tcStyle>
    </a:wholeTbl>
    <a:band1H>
      <a:tcTxStyle/>
      <a:tcStyle>
        <a:fill>
          <a:solidFill>
            <a:srgbClr val="D7D2DF"/>
          </a:solidFill>
        </a:fill>
      </a:tcStyle>
    </a:band1H>
    <a:band2H>
      <a:tcTxStyle/>
    </a:band2H>
    <a:band1V>
      <a:tcTxStyle/>
      <a:tcStyle>
        <a:fill>
          <a:solidFill>
            <a:srgbClr val="D7D2DF"/>
          </a:solidFill>
        </a:fill>
      </a:tcStyle>
    </a:band1V>
    <a:band2V>
      <a:tcTxStyle/>
    </a:band2V>
    <a:lastCol>
      <a:tcTxStyle b="on" i="off">
        <a:font>
          <a:latin typeface="Calibri"/>
          <a:ea typeface="Calibri"/>
          <a:cs typeface="Calibri"/>
        </a:font>
        <a:schemeClr val="lt1"/>
      </a:tcTxStyle>
      <a:tcStyle>
        <a:fill>
          <a:solidFill>
            <a:schemeClr val="accent4"/>
          </a:solidFill>
        </a:fill>
      </a:tcStyle>
    </a:lastCol>
    <a:firstCol>
      <a:tcTxStyle b="on" i="off">
        <a:font>
          <a:latin typeface="Calibri"/>
          <a:ea typeface="Calibri"/>
          <a:cs typeface="Calibri"/>
        </a:font>
        <a:schemeClr val="lt1"/>
      </a:tcTxStyle>
      <a:tcStyle>
        <a:fill>
          <a:solidFill>
            <a:schemeClr val="accent4"/>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4"/>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4"/>
          </a:solidFill>
        </a:fill>
      </a:tcStyle>
    </a:firstRow>
    <a:neCell>
      <a:tcTxStyle/>
    </a:neCell>
    <a:nwCell>
      <a:tcTxStyle/>
    </a:nwCell>
  </a:tblStyle>
  <a:tblStyle styleId="{A3468024-AE23-4629-83E1-CDDCB6C20109}" styleName="Table_2">
    <a:wholeTbl>
      <a:tcTxStyle b="off" i="off">
        <a:font>
          <a:latin typeface="Calibri"/>
          <a:ea typeface="Calibri"/>
          <a:cs typeface="Calibri"/>
        </a:font>
        <a:schemeClr val="dk1"/>
      </a:tcTxStyle>
      <a:tcStyle>
        <a:tcBdr>
          <a:left>
            <a:ln cap="flat" cmpd="sng" w="12700">
              <a:solidFill>
                <a:schemeClr val="accent4"/>
              </a:solidFill>
              <a:prstDash val="solid"/>
              <a:round/>
              <a:headEnd len="sm" w="sm" type="none"/>
              <a:tailEnd len="sm" w="sm" type="none"/>
            </a:ln>
          </a:left>
          <a:right>
            <a:ln cap="flat" cmpd="sng" w="12700">
              <a:solidFill>
                <a:schemeClr val="accent4"/>
              </a:solidFill>
              <a:prstDash val="solid"/>
              <a:round/>
              <a:headEnd len="sm" w="sm" type="none"/>
              <a:tailEnd len="sm" w="sm" type="none"/>
            </a:ln>
          </a:right>
          <a:top>
            <a:ln cap="flat" cmpd="sng" w="12700">
              <a:solidFill>
                <a:schemeClr val="accent4"/>
              </a:solidFill>
              <a:prstDash val="solid"/>
              <a:round/>
              <a:headEnd len="sm" w="sm" type="none"/>
              <a:tailEnd len="sm" w="sm" type="none"/>
            </a:ln>
          </a:top>
          <a:bottom>
            <a:ln cap="flat" cmpd="sng" w="12700">
              <a:solidFill>
                <a:schemeClr val="accent4"/>
              </a:solidFill>
              <a:prstDash val="solid"/>
              <a:round/>
              <a:headEnd len="sm" w="sm" type="none"/>
              <a:tailEnd len="sm" w="sm" type="none"/>
            </a:ln>
          </a:bottom>
          <a:insideH>
            <a:ln cap="flat" cmpd="sng" w="12700">
              <a:solidFill>
                <a:schemeClr val="accent4"/>
              </a:solidFill>
              <a:prstDash val="solid"/>
              <a:round/>
              <a:headEnd len="sm" w="sm" type="none"/>
              <a:tailEnd len="sm" w="sm" type="none"/>
            </a:ln>
          </a:insideH>
          <a:insideV>
            <a:ln cap="flat" cmpd="sng" w="12700">
              <a:solidFill>
                <a:schemeClr val="accent4"/>
              </a:solidFill>
              <a:prstDash val="solid"/>
              <a:round/>
              <a:headEnd len="sm" w="sm" type="none"/>
              <a:tailEnd len="sm" w="sm" type="none"/>
            </a:ln>
          </a:insideV>
        </a:tcBdr>
        <a:fill>
          <a:solidFill>
            <a:srgbClr val="ECEAF0"/>
          </a:solidFill>
        </a:fill>
      </a:tcStyle>
    </a:wholeTbl>
    <a:band1H>
      <a:tcTxStyle/>
      <a:tcStyle>
        <a:fill>
          <a:solidFill>
            <a:srgbClr val="D7D2DF"/>
          </a:solidFill>
        </a:fill>
      </a:tcStyle>
    </a:band1H>
    <a:band2H>
      <a:tcTxStyle/>
    </a:band2H>
    <a:band1V>
      <a:tcTxStyle/>
      <a:tcStyle>
        <a:fill>
          <a:solidFill>
            <a:srgbClr val="D7D2DF"/>
          </a:solidFill>
        </a:fill>
      </a:tcStyle>
    </a:band1V>
    <a:band2V>
      <a:tcTxStyle/>
    </a:band2V>
    <a:lastCol>
      <a:tcTxStyle b="on" i="off"/>
    </a:lastCol>
    <a:firstCol>
      <a:tcTxStyle b="on" i="off"/>
    </a:firstCol>
    <a:lastRow>
      <a:tcTxStyle b="on" i="off"/>
      <a:tcStyle>
        <a:tcBdr>
          <a:top>
            <a:ln cap="flat" cmpd="sng" w="25400">
              <a:solidFill>
                <a:schemeClr val="accent4"/>
              </a:solidFill>
              <a:prstDash val="solid"/>
              <a:round/>
              <a:headEnd len="sm" w="sm" type="none"/>
              <a:tailEnd len="sm" w="sm" type="none"/>
            </a:ln>
          </a:top>
        </a:tcBdr>
        <a:fill>
          <a:solidFill>
            <a:srgbClr val="ECEAF0"/>
          </a:solidFill>
        </a:fill>
      </a:tcStyle>
    </a:lastRow>
    <a:seCell>
      <a:tcTxStyle/>
    </a:seCell>
    <a:swCell>
      <a:tcTxStyle/>
    </a:swCell>
    <a:firstRow>
      <a:tcTxStyle b="on" i="off"/>
      <a:tcStyle>
        <a:fill>
          <a:solidFill>
            <a:srgbClr val="ECEAF0"/>
          </a:solidFill>
        </a:fill>
      </a:tcStyle>
    </a:firstRow>
    <a:neCell>
      <a:tcTxStyle/>
    </a:neCell>
    <a:nwCell>
      <a:tcTxStyle/>
    </a:nwCell>
  </a:tblStyle>
  <a:tblStyle styleId="{FF87D67A-7675-48BE-AF79-EF9FF3A4A674}" styleName="Table_3">
    <a:wholeTbl>
      <a:tcTxStyle b="off" i="off">
        <a:font>
          <a:latin typeface="Calibri"/>
          <a:ea typeface="Calibri"/>
          <a:cs typeface="Calibri"/>
        </a:font>
        <a:schemeClr val="dk1"/>
      </a:tcTxStyle>
      <a:tcStyle>
        <a:tcBdr>
          <a:left>
            <a:ln cap="flat" cmpd="sng" w="12700">
              <a:solidFill>
                <a:schemeClr val="accent5"/>
              </a:solidFill>
              <a:prstDash val="solid"/>
              <a:round/>
              <a:headEnd len="sm" w="sm" type="none"/>
              <a:tailEnd len="sm" w="sm" type="none"/>
            </a:ln>
          </a:left>
          <a:right>
            <a:ln cap="flat" cmpd="sng" w="12700">
              <a:solidFill>
                <a:schemeClr val="accent5"/>
              </a:solidFill>
              <a:prstDash val="solid"/>
              <a:round/>
              <a:headEnd len="sm" w="sm" type="none"/>
              <a:tailEnd len="sm" w="sm" type="none"/>
            </a:ln>
          </a:right>
          <a:top>
            <a:ln cap="flat" cmpd="sng" w="12700">
              <a:solidFill>
                <a:schemeClr val="accent5"/>
              </a:solidFill>
              <a:prstDash val="solid"/>
              <a:round/>
              <a:headEnd len="sm" w="sm" type="none"/>
              <a:tailEnd len="sm" w="sm" type="none"/>
            </a:ln>
          </a:top>
          <a:bottom>
            <a:ln cap="flat" cmpd="sng" w="12700">
              <a:solidFill>
                <a:schemeClr val="accent5"/>
              </a:solidFill>
              <a:prstDash val="solid"/>
              <a:round/>
              <a:headEnd len="sm" w="sm" type="none"/>
              <a:tailEnd len="sm" w="sm" type="none"/>
            </a:ln>
          </a:bottom>
          <a:insideH>
            <a:ln cap="flat" cmpd="sng" w="12700">
              <a:solidFill>
                <a:schemeClr val="accent5"/>
              </a:solidFill>
              <a:prstDash val="solid"/>
              <a:round/>
              <a:headEnd len="sm" w="sm" type="none"/>
              <a:tailEnd len="sm" w="sm" type="none"/>
            </a:ln>
          </a:insideH>
          <a:insideV>
            <a:ln cap="flat" cmpd="sng" w="12700">
              <a:solidFill>
                <a:schemeClr val="accent5"/>
              </a:solidFill>
              <a:prstDash val="solid"/>
              <a:round/>
              <a:headEnd len="sm" w="sm" type="none"/>
              <a:tailEnd len="sm" w="sm" type="none"/>
            </a:ln>
          </a:insideV>
        </a:tcBdr>
        <a:fill>
          <a:solidFill>
            <a:srgbClr val="E8F1F5"/>
          </a:solidFill>
        </a:fill>
      </a:tcStyle>
    </a:wholeTbl>
    <a:band1H>
      <a:tcTxStyle/>
      <a:tcStyle>
        <a:fill>
          <a:solidFill>
            <a:srgbClr val="CEE2EA"/>
          </a:solidFill>
        </a:fill>
      </a:tcStyle>
    </a:band1H>
    <a:band2H>
      <a:tcTxStyle/>
    </a:band2H>
    <a:band1V>
      <a:tcTxStyle/>
      <a:tcStyle>
        <a:fill>
          <a:solidFill>
            <a:srgbClr val="CEE2EA"/>
          </a:solidFill>
        </a:fill>
      </a:tcStyle>
    </a:band1V>
    <a:band2V>
      <a:tcTxStyle/>
    </a:band2V>
    <a:lastCol>
      <a:tcTxStyle b="on" i="off"/>
    </a:lastCol>
    <a:firstCol>
      <a:tcTxStyle b="on" i="off"/>
    </a:firstCol>
    <a:lastRow>
      <a:tcTxStyle b="on" i="off"/>
      <a:tcStyle>
        <a:tcBdr>
          <a:top>
            <a:ln cap="flat" cmpd="sng" w="25400">
              <a:solidFill>
                <a:schemeClr val="accent5"/>
              </a:solidFill>
              <a:prstDash val="solid"/>
              <a:round/>
              <a:headEnd len="sm" w="sm" type="none"/>
              <a:tailEnd len="sm" w="sm" type="none"/>
            </a:ln>
          </a:top>
        </a:tcBdr>
        <a:fill>
          <a:solidFill>
            <a:srgbClr val="E8F1F5"/>
          </a:solidFill>
        </a:fill>
      </a:tcStyle>
    </a:lastRow>
    <a:seCell>
      <a:tcTxStyle/>
    </a:seCell>
    <a:swCell>
      <a:tcTxStyle/>
    </a:swCell>
    <a:firstRow>
      <a:tcTxStyle b="on" i="off"/>
      <a:tcStyle>
        <a:fill>
          <a:solidFill>
            <a:srgbClr val="E8F1F5"/>
          </a:solidFill>
        </a:fill>
      </a:tcStyle>
    </a:firstRow>
    <a:neCell>
      <a:tcTxStyle/>
    </a:neCell>
    <a:nwCell>
      <a:tcTxStyle/>
    </a:nwCell>
  </a:tblStyle>
  <a:tblStyle styleId="{5BA12001-0E5C-4AB3-9BFE-627FE1C34D45}" styleName="Table_4">
    <a:wholeTbl>
      <a:tcTxStyle b="off" i="off">
        <a:font>
          <a:latin typeface="Calibri"/>
          <a:ea typeface="Calibri"/>
          <a:cs typeface="Calibri"/>
        </a:font>
        <a:schemeClr val="dk1"/>
      </a:tcTxStyle>
      <a:tcStyle>
        <a:tcBdr>
          <a:left>
            <a:ln cap="flat" cmpd="sng" w="9525">
              <a:solidFill>
                <a:schemeClr val="accent4"/>
              </a:solidFill>
              <a:prstDash val="solid"/>
              <a:round/>
              <a:headEnd len="sm" w="sm" type="none"/>
              <a:tailEnd len="sm" w="sm" type="none"/>
            </a:ln>
          </a:left>
          <a:right>
            <a:ln cap="flat" cmpd="sng" w="9525">
              <a:solidFill>
                <a:schemeClr val="accent4"/>
              </a:solidFill>
              <a:prstDash val="solid"/>
              <a:round/>
              <a:headEnd len="sm" w="sm" type="none"/>
              <a:tailEnd len="sm" w="sm" type="none"/>
            </a:ln>
          </a:right>
          <a:top>
            <a:ln cap="flat" cmpd="sng" w="9525">
              <a:solidFill>
                <a:schemeClr val="accent4"/>
              </a:solidFill>
              <a:prstDash val="solid"/>
              <a:round/>
              <a:headEnd len="sm" w="sm" type="none"/>
              <a:tailEnd len="sm" w="sm" type="none"/>
            </a:ln>
          </a:top>
          <a:bottom>
            <a:ln cap="flat" cmpd="sng" w="9525">
              <a:solidFill>
                <a:schemeClr val="accent4"/>
              </a:solidFill>
              <a:prstDash val="solid"/>
              <a:round/>
              <a:headEnd len="sm" w="sm" type="none"/>
              <a:tailEnd len="sm" w="sm" type="none"/>
            </a:ln>
          </a:bottom>
          <a:insideH>
            <a:ln cap="flat" cmpd="sng" w="9525">
              <a:solidFill>
                <a:schemeClr val="accent4"/>
              </a:solidFill>
              <a:prstDash val="solid"/>
              <a:round/>
              <a:headEnd len="sm" w="sm" type="none"/>
              <a:tailEnd len="sm" w="sm" type="none"/>
            </a:ln>
          </a:insideH>
          <a:insideV>
            <a:ln cap="flat" cmpd="sng" w="9525">
              <a:solidFill>
                <a:schemeClr val="accent4"/>
              </a:solidFill>
              <a:prstDash val="solid"/>
              <a:round/>
              <a:headEnd len="sm" w="sm" type="none"/>
              <a:tailEnd len="sm" w="sm" type="none"/>
            </a:ln>
          </a:insideV>
        </a:tcBdr>
        <a:fill>
          <a:solidFill>
            <a:srgbClr val="FFFFFF">
              <a:alpha val="0"/>
            </a:srgbClr>
          </a:solidFill>
        </a:fill>
      </a:tcStyle>
    </a:wholeTbl>
    <a:band1H>
      <a:tcTxStyle/>
      <a:tcStyle>
        <a:fill>
          <a:solidFill>
            <a:schemeClr val="accent4">
              <a:alpha val="40000"/>
            </a:schemeClr>
          </a:solidFill>
        </a:fill>
      </a:tcStyle>
    </a:band1H>
    <a:band2H>
      <a:tcTxStyle/>
    </a:band2H>
    <a:band1V>
      <a:tcTxStyle/>
      <a:tcStyle>
        <a:tcBdr>
          <a:top>
            <a:ln cap="flat" cmpd="sng" w="9525">
              <a:solidFill>
                <a:schemeClr val="accent4"/>
              </a:solidFill>
              <a:prstDash val="solid"/>
              <a:round/>
              <a:headEnd len="sm" w="sm" type="none"/>
              <a:tailEnd len="sm" w="sm" type="none"/>
            </a:ln>
          </a:top>
          <a:bottom>
            <a:ln cap="flat" cmpd="sng" w="9525">
              <a:solidFill>
                <a:schemeClr val="accent4"/>
              </a:solidFill>
              <a:prstDash val="solid"/>
              <a:round/>
              <a:headEnd len="sm" w="sm" type="none"/>
              <a:tailEnd len="sm" w="sm" type="none"/>
            </a:ln>
          </a:bottom>
        </a:tcBdr>
        <a:fill>
          <a:solidFill>
            <a:schemeClr val="accent4">
              <a:alpha val="40000"/>
            </a:schemeClr>
          </a:solidFill>
        </a:fill>
      </a:tcStyle>
    </a:band1V>
    <a:band2V>
      <a:tcTxStyle/>
    </a:band2V>
    <a:lastCol>
      <a:tcTxStyle b="on" i="off"/>
      <a:tcStyle>
        <a:tcBdr>
          <a:left>
            <a:ln cap="flat" cmpd="sng" w="9525">
              <a:solidFill>
                <a:schemeClr val="accent4"/>
              </a:solidFill>
              <a:prstDash val="solid"/>
              <a:round/>
              <a:headEnd len="sm" w="sm" type="none"/>
              <a:tailEnd len="sm" w="sm" type="none"/>
            </a:ln>
          </a:left>
          <a:right>
            <a:ln cap="flat" cmpd="sng" w="9525">
              <a:solidFill>
                <a:schemeClr val="accent4"/>
              </a:solidFill>
              <a:prstDash val="solid"/>
              <a:round/>
              <a:headEnd len="sm" w="sm" type="none"/>
              <a:tailEnd len="sm" w="sm" type="none"/>
            </a:ln>
          </a:right>
          <a:top>
            <a:ln cap="flat" cmpd="sng" w="9525">
              <a:solidFill>
                <a:schemeClr val="accent4"/>
              </a:solidFill>
              <a:prstDash val="solid"/>
              <a:round/>
              <a:headEnd len="sm" w="sm" type="none"/>
              <a:tailEnd len="sm" w="sm" type="none"/>
            </a:ln>
          </a:top>
          <a:bottom>
            <a:ln cap="flat" cmpd="sng" w="9525">
              <a:solidFill>
                <a:schemeClr val="accent4"/>
              </a:solidFill>
              <a:prstDash val="solid"/>
              <a:round/>
              <a:headEnd len="sm" w="sm" type="none"/>
              <a:tailEnd len="sm" w="sm" type="none"/>
            </a:ln>
          </a:bottom>
          <a:insideH>
            <a:ln cap="flat" cmpd="sng" w="9525">
              <a:solidFill>
                <a:schemeClr val="accent4"/>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tcStyle>
    </a:lastCol>
    <a:firstCol>
      <a:tcTxStyle b="on" i="off"/>
      <a:tcStyle>
        <a:tcBdr>
          <a:left>
            <a:ln cap="flat" cmpd="sng" w="9525">
              <a:solidFill>
                <a:schemeClr val="accent4"/>
              </a:solidFill>
              <a:prstDash val="solid"/>
              <a:round/>
              <a:headEnd len="sm" w="sm" type="none"/>
              <a:tailEnd len="sm" w="sm" type="none"/>
            </a:ln>
          </a:left>
          <a:right>
            <a:ln cap="flat" cmpd="sng" w="9525">
              <a:solidFill>
                <a:schemeClr val="accent4"/>
              </a:solidFill>
              <a:prstDash val="solid"/>
              <a:round/>
              <a:headEnd len="sm" w="sm" type="none"/>
              <a:tailEnd len="sm" w="sm" type="none"/>
            </a:ln>
          </a:right>
          <a:top>
            <a:ln cap="flat" cmpd="sng" w="9525">
              <a:solidFill>
                <a:schemeClr val="accent4"/>
              </a:solidFill>
              <a:prstDash val="solid"/>
              <a:round/>
              <a:headEnd len="sm" w="sm" type="none"/>
              <a:tailEnd len="sm" w="sm" type="none"/>
            </a:ln>
          </a:top>
          <a:bottom>
            <a:ln cap="flat" cmpd="sng" w="9525">
              <a:solidFill>
                <a:schemeClr val="accent4"/>
              </a:solidFill>
              <a:prstDash val="solid"/>
              <a:round/>
              <a:headEnd len="sm" w="sm" type="none"/>
              <a:tailEnd len="sm" w="sm" type="none"/>
            </a:ln>
          </a:bottom>
          <a:insideH>
            <a:ln cap="flat" cmpd="sng" w="9525">
              <a:solidFill>
                <a:schemeClr val="accent4"/>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tcStyle>
    </a:firstCol>
    <a:lastRow>
      <a:tcTxStyle b="on" i="off"/>
      <a:tcStyle>
        <a:tcBdr>
          <a:left>
            <a:ln cap="flat" cmpd="sng" w="9525">
              <a:solidFill>
                <a:schemeClr val="accent4"/>
              </a:solidFill>
              <a:prstDash val="solid"/>
              <a:round/>
              <a:headEnd len="sm" w="sm" type="none"/>
              <a:tailEnd len="sm" w="sm" type="none"/>
            </a:ln>
          </a:left>
          <a:right>
            <a:ln cap="flat" cmpd="sng" w="9525">
              <a:solidFill>
                <a:schemeClr val="accent4"/>
              </a:solidFill>
              <a:prstDash val="solid"/>
              <a:round/>
              <a:headEnd len="sm" w="sm" type="none"/>
              <a:tailEnd len="sm" w="sm" type="none"/>
            </a:ln>
          </a:right>
          <a:top>
            <a:ln cap="flat" cmpd="sng" w="9525">
              <a:solidFill>
                <a:schemeClr val="accent4"/>
              </a:solidFill>
              <a:prstDash val="solid"/>
              <a:round/>
              <a:headEnd len="sm" w="sm" type="none"/>
              <a:tailEnd len="sm" w="sm" type="none"/>
            </a:ln>
          </a:top>
          <a:bottom>
            <a:ln cap="flat" cmpd="sng" w="9525">
              <a:solidFill>
                <a:schemeClr val="accent4"/>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FFFFFF">
              <a:alpha val="0"/>
            </a:srgbClr>
          </a:solidFill>
        </a:fill>
      </a:tcStyle>
    </a:lastRow>
    <a:seCell>
      <a:tcTxStyle/>
    </a:seCell>
    <a:swCell>
      <a:tcTxStyle/>
    </a:swCell>
    <a:firstRow>
      <a:tcTxStyle b="on" i="off">
        <a:font>
          <a:latin typeface="Calibri"/>
          <a:ea typeface="Calibri"/>
          <a:cs typeface="Calibri"/>
        </a:font>
        <a:schemeClr val="lt1"/>
      </a:tcTxStyle>
      <a:tcStyle>
        <a:tcBdr>
          <a:left>
            <a:ln cap="flat" cmpd="sng" w="9525">
              <a:solidFill>
                <a:schemeClr val="accent4"/>
              </a:solidFill>
              <a:prstDash val="solid"/>
              <a:round/>
              <a:headEnd len="sm" w="sm" type="none"/>
              <a:tailEnd len="sm" w="sm" type="none"/>
            </a:ln>
          </a:left>
          <a:right>
            <a:ln cap="flat" cmpd="sng" w="9525">
              <a:solidFill>
                <a:schemeClr val="accent4"/>
              </a:solidFill>
              <a:prstDash val="solid"/>
              <a:round/>
              <a:headEnd len="sm" w="sm" type="none"/>
              <a:tailEnd len="sm" w="sm" type="none"/>
            </a:ln>
          </a:right>
          <a:top>
            <a:ln cap="flat" cmpd="sng" w="9525">
              <a:solidFill>
                <a:schemeClr val="accent4"/>
              </a:solidFill>
              <a:prstDash val="solid"/>
              <a:round/>
              <a:headEnd len="sm" w="sm" type="none"/>
              <a:tailEnd len="sm" w="sm" type="none"/>
            </a:ln>
          </a:top>
          <a:bottom>
            <a:ln cap="flat" cmpd="sng" w="9525">
              <a:solidFill>
                <a:schemeClr val="lt1"/>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chemeClr val="accent4"/>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notesViewPr>
    <p:cSldViewPr snapToGrid="0">
      <p:cViewPr varScale="1">
        <p:scale>
          <a:sx n="100" d="100"/>
          <a:sy n="100" d="100"/>
        </p:scale>
        <p:origin x="0" y="0"/>
      </p:cViewPr>
      <p:guideLst>
        <p:guide pos="2880" orient="horz"/>
        <p:guide pos="2160"/>
      </p:guideLst>
    </p:cSldViewPr>
  </p:notesViewPr>
</p:viewPr>
</file>

<file path=ppt/_rels/presentation.xml.rels><?xml version="1.0" encoding="UTF-8" standalone="yes"?><Relationships xmlns="http://schemas.openxmlformats.org/package/2006/relationships"><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slide" Target="slides/slide22.xml"/><Relationship Id="rId7" Type="http://schemas.openxmlformats.org/officeDocument/2006/relationships/notesMaster" Target="notesMasters/notesMaster1.xml"/><Relationship Id="rId8" Type="http://schemas.openxmlformats.org/officeDocument/2006/relationships/slide" Target="slides/slide1.xml"/><Relationship Id="rId30" Type="http://schemas.openxmlformats.org/officeDocument/2006/relationships/slide" Target="slides/slide23.xml"/><Relationship Id="rId11" Type="http://schemas.openxmlformats.org/officeDocument/2006/relationships/slide" Target="slides/slide4.xml"/><Relationship Id="rId10" Type="http://schemas.openxmlformats.org/officeDocument/2006/relationships/slide" Target="slides/slide3.xml"/><Relationship Id="rId13" Type="http://schemas.openxmlformats.org/officeDocument/2006/relationships/slide" Target="slides/slide6.xml"/><Relationship Id="rId12" Type="http://schemas.openxmlformats.org/officeDocument/2006/relationships/slide" Target="slides/slide5.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p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1" name="Google Shape;61;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1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8" name="Google Shape;148;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p1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2" name="Google Shape;172;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p1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4" name="Google Shape;194;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p1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2" name="Google Shape;202;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0" name="Google Shape;210;p1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p1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2" name="Google Shape;222;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p1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0" name="Google Shape;230;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p1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6" name="Google Shape;266;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p1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4" name="Google Shape;284;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p1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6" name="Google Shape;306;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6" name="Google Shape;66;p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ADD CANDIDATE NUMBER HERE</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p2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6" name="Google Shape;316;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p2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2" name="Google Shape;322;p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 name="Shape 349"/>
        <p:cNvGrpSpPr/>
        <p:nvPr/>
      </p:nvGrpSpPr>
      <p:grpSpPr>
        <a:xfrm>
          <a:off x="0" y="0"/>
          <a:ext cx="0" cy="0"/>
          <a:chOff x="0" y="0"/>
          <a:chExt cx="0" cy="0"/>
        </a:xfrm>
      </p:grpSpPr>
      <p:sp>
        <p:nvSpPr>
          <p:cNvPr id="350" name="Google Shape;350;p2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1" name="Google Shape;351;p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p2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7" name="Google Shape;357;p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p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3" name="Google Shape;73;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p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9" name="Google Shape;79;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p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9" name="Google Shape;99;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6" name="Google Shape;106;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9" name="Google Shape;119;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6" name="Google Shape;126;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1" name="Google Shape;141;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type="secHead">
  <p:cSld name="SECTION_HEADER">
    <p:spTree>
      <p:nvGrpSpPr>
        <p:cNvPr id="12" name="Shape 12"/>
        <p:cNvGrpSpPr/>
        <p:nvPr/>
      </p:nvGrpSpPr>
      <p:grpSpPr>
        <a:xfrm>
          <a:off x="0" y="0"/>
          <a:ext cx="0" cy="0"/>
          <a:chOff x="0" y="0"/>
          <a:chExt cx="0" cy="0"/>
        </a:xfrm>
      </p:grpSpPr>
      <p:sp>
        <p:nvSpPr>
          <p:cNvPr id="13" name="Google Shape;13;p2"/>
          <p:cNvSpPr txBox="1"/>
          <p:nvPr>
            <p:ph type="title"/>
          </p:nvPr>
        </p:nvSpPr>
        <p:spPr>
          <a:xfrm>
            <a:off x="722313" y="3305176"/>
            <a:ext cx="7772400" cy="1021556"/>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lt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 name="Google Shape;14;p2"/>
          <p:cNvSpPr txBox="1"/>
          <p:nvPr>
            <p:ph idx="1" type="body"/>
          </p:nvPr>
        </p:nvSpPr>
        <p:spPr>
          <a:xfrm>
            <a:off x="722313" y="2180035"/>
            <a:ext cx="7772400" cy="1125140"/>
          </a:xfrm>
          <a:prstGeom prst="rect">
            <a:avLst/>
          </a:prstGeom>
          <a:noFill/>
          <a:ln>
            <a:noFill/>
          </a:ln>
        </p:spPr>
        <p:txBody>
          <a:bodyPr anchorCtr="0" anchor="b" bIns="45700" lIns="91425" spcFirstLastPara="1" rIns="91425" wrap="square" tIns="45700">
            <a:noAutofit/>
          </a:bodyPr>
          <a:lstStyle>
            <a:lvl1pPr indent="-228600" lvl="0" marL="457200" marR="0" rtl="0" algn="l">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1pPr>
            <a:lvl2pPr indent="-228600" lvl="1" marL="914400" marR="0" rtl="0" algn="l">
              <a:spcBef>
                <a:spcPts val="360"/>
              </a:spcBef>
              <a:spcAft>
                <a:spcPts val="0"/>
              </a:spcAft>
              <a:buClr>
                <a:srgbClr val="888888"/>
              </a:buClr>
              <a:buSzPts val="1800"/>
              <a:buFont typeface="Arial"/>
              <a:buNone/>
              <a:defRPr b="0" i="0" sz="1800" u="none" cap="none" strike="noStrike">
                <a:solidFill>
                  <a:srgbClr val="888888"/>
                </a:solidFill>
                <a:latin typeface="Calibri"/>
                <a:ea typeface="Calibri"/>
                <a:cs typeface="Calibri"/>
                <a:sym typeface="Calibri"/>
              </a:defRPr>
            </a:lvl2pPr>
            <a:lvl3pPr indent="-228600" lvl="2" marL="1371600" marR="0" rtl="0" algn="l">
              <a:spcBef>
                <a:spcPts val="32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3pPr>
            <a:lvl4pPr indent="-228600" lvl="3" marL="18288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4pPr>
            <a:lvl5pPr indent="-228600" lvl="4" marL="22860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5pPr>
            <a:lvl6pPr indent="-228600" lvl="5" marL="27432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6pPr>
            <a:lvl7pPr indent="-228600" lvl="6" marL="32004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7pPr>
            <a:lvl8pPr indent="-228600" lvl="7" marL="36576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8pPr>
            <a:lvl9pPr indent="-228600" lvl="8" marL="41148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9pPr>
          </a:lstStyle>
          <a:p/>
        </p:txBody>
      </p:sp>
      <p:sp>
        <p:nvSpPr>
          <p:cNvPr id="15" name="Google Shape;15;p2"/>
          <p:cNvSpPr txBox="1"/>
          <p:nvPr>
            <p:ph idx="12" type="sldNum"/>
          </p:nvPr>
        </p:nvSpPr>
        <p:spPr>
          <a:xfrm>
            <a:off x="8653474" y="4869657"/>
            <a:ext cx="490526" cy="273844"/>
          </a:xfrm>
          <a:prstGeom prst="rect">
            <a:avLst/>
          </a:prstGeom>
          <a:noFill/>
          <a:ln>
            <a:noFill/>
          </a:ln>
        </p:spPr>
        <p:txBody>
          <a:bodyPr anchorCtr="0" anchor="t" bIns="45700" lIns="91425" spcFirstLastPara="1" rIns="91425" wrap="square" tIns="45700">
            <a:noAutofit/>
          </a:bodyPr>
          <a:lstStyle>
            <a:lvl1pPr indent="0" lvl="0" marL="0" algn="l">
              <a:spcBef>
                <a:spcPts val="0"/>
              </a:spcBef>
              <a:buNone/>
              <a:defRPr b="0" i="0" sz="1800" u="none" cap="none" strike="noStrike">
                <a:solidFill>
                  <a:srgbClr val="7F7F7F"/>
                </a:solidFill>
                <a:latin typeface="Calibri"/>
                <a:ea typeface="Calibri"/>
                <a:cs typeface="Calibri"/>
                <a:sym typeface="Calibri"/>
              </a:defRPr>
            </a:lvl1pPr>
            <a:lvl2pPr indent="0" lvl="1" marL="0" algn="l">
              <a:spcBef>
                <a:spcPts val="0"/>
              </a:spcBef>
              <a:buNone/>
              <a:defRPr b="0" i="0" sz="1800" u="none" cap="none" strike="noStrike">
                <a:solidFill>
                  <a:srgbClr val="7F7F7F"/>
                </a:solidFill>
                <a:latin typeface="Calibri"/>
                <a:ea typeface="Calibri"/>
                <a:cs typeface="Calibri"/>
                <a:sym typeface="Calibri"/>
              </a:defRPr>
            </a:lvl2pPr>
            <a:lvl3pPr indent="0" lvl="2" marL="0" algn="l">
              <a:spcBef>
                <a:spcPts val="0"/>
              </a:spcBef>
              <a:buNone/>
              <a:defRPr b="0" i="0" sz="1800" u="none" cap="none" strike="noStrike">
                <a:solidFill>
                  <a:srgbClr val="7F7F7F"/>
                </a:solidFill>
                <a:latin typeface="Calibri"/>
                <a:ea typeface="Calibri"/>
                <a:cs typeface="Calibri"/>
                <a:sym typeface="Calibri"/>
              </a:defRPr>
            </a:lvl3pPr>
            <a:lvl4pPr indent="0" lvl="3" marL="0" algn="l">
              <a:spcBef>
                <a:spcPts val="0"/>
              </a:spcBef>
              <a:buNone/>
              <a:defRPr b="0" i="0" sz="1800" u="none" cap="none" strike="noStrike">
                <a:solidFill>
                  <a:srgbClr val="7F7F7F"/>
                </a:solidFill>
                <a:latin typeface="Calibri"/>
                <a:ea typeface="Calibri"/>
                <a:cs typeface="Calibri"/>
                <a:sym typeface="Calibri"/>
              </a:defRPr>
            </a:lvl4pPr>
            <a:lvl5pPr indent="0" lvl="4" marL="0" algn="l">
              <a:spcBef>
                <a:spcPts val="0"/>
              </a:spcBef>
              <a:buNone/>
              <a:defRPr b="0" i="0" sz="1800" u="none" cap="none" strike="noStrike">
                <a:solidFill>
                  <a:srgbClr val="7F7F7F"/>
                </a:solidFill>
                <a:latin typeface="Calibri"/>
                <a:ea typeface="Calibri"/>
                <a:cs typeface="Calibri"/>
                <a:sym typeface="Calibri"/>
              </a:defRPr>
            </a:lvl5pPr>
            <a:lvl6pPr indent="0" lvl="5" marL="0" algn="l">
              <a:spcBef>
                <a:spcPts val="0"/>
              </a:spcBef>
              <a:buNone/>
              <a:defRPr b="0" i="0" sz="1800" u="none" cap="none" strike="noStrike">
                <a:solidFill>
                  <a:srgbClr val="7F7F7F"/>
                </a:solidFill>
                <a:latin typeface="Calibri"/>
                <a:ea typeface="Calibri"/>
                <a:cs typeface="Calibri"/>
                <a:sym typeface="Calibri"/>
              </a:defRPr>
            </a:lvl6pPr>
            <a:lvl7pPr indent="0" lvl="6" marL="0" algn="l">
              <a:spcBef>
                <a:spcPts val="0"/>
              </a:spcBef>
              <a:buNone/>
              <a:defRPr b="0" i="0" sz="1800" u="none" cap="none" strike="noStrike">
                <a:solidFill>
                  <a:srgbClr val="7F7F7F"/>
                </a:solidFill>
                <a:latin typeface="Calibri"/>
                <a:ea typeface="Calibri"/>
                <a:cs typeface="Calibri"/>
                <a:sym typeface="Calibri"/>
              </a:defRPr>
            </a:lvl7pPr>
            <a:lvl8pPr indent="0" lvl="7" marL="0" algn="l">
              <a:spcBef>
                <a:spcPts val="0"/>
              </a:spcBef>
              <a:buNone/>
              <a:defRPr b="0" i="0" sz="1800" u="none" cap="none" strike="noStrike">
                <a:solidFill>
                  <a:srgbClr val="7F7F7F"/>
                </a:solidFill>
                <a:latin typeface="Calibri"/>
                <a:ea typeface="Calibri"/>
                <a:cs typeface="Calibri"/>
                <a:sym typeface="Calibri"/>
              </a:defRPr>
            </a:lvl8pPr>
            <a:lvl9pPr indent="0" lvl="8" marL="0" algn="l">
              <a:spcBef>
                <a:spcPts val="0"/>
              </a:spcBef>
              <a:buNone/>
              <a:defRPr b="0" i="0" sz="1800" u="none" cap="none" strike="noStrike">
                <a:solidFill>
                  <a:srgbClr val="7F7F7F"/>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pic>
        <p:nvPicPr>
          <p:cNvPr descr="DarkRed90" id="16" name="Google Shape;16;p2"/>
          <p:cNvPicPr preferRelativeResize="0"/>
          <p:nvPr/>
        </p:nvPicPr>
        <p:blipFill rotWithShape="1">
          <a:blip r:embed="rId2">
            <a:alphaModFix/>
          </a:blip>
          <a:srcRect b="0" l="0" r="0" t="0"/>
          <a:stretch/>
        </p:blipFill>
        <p:spPr>
          <a:xfrm>
            <a:off x="0" y="0"/>
            <a:ext cx="9144000" cy="51435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eneric Slide">
  <p:cSld name="Generic Slide">
    <p:spTree>
      <p:nvGrpSpPr>
        <p:cNvPr id="17" name="Shape 17"/>
        <p:cNvGrpSpPr/>
        <p:nvPr/>
      </p:nvGrpSpPr>
      <p:grpSpPr>
        <a:xfrm>
          <a:off x="0" y="0"/>
          <a:ext cx="0" cy="0"/>
          <a:chOff x="0" y="0"/>
          <a:chExt cx="0" cy="0"/>
        </a:xfrm>
      </p:grpSpPr>
      <p:sp>
        <p:nvSpPr>
          <p:cNvPr id="18" name="Google Shape;18;p3"/>
          <p:cNvSpPr txBox="1"/>
          <p:nvPr>
            <p:ph type="title"/>
          </p:nvPr>
        </p:nvSpPr>
        <p:spPr>
          <a:xfrm>
            <a:off x="0" y="0"/>
            <a:ext cx="7429520" cy="642924"/>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lt1"/>
              </a:buClr>
              <a:buSzPts val="28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3"/>
          <p:cNvSpPr txBox="1"/>
          <p:nvPr>
            <p:ph idx="12" type="sldNum"/>
          </p:nvPr>
        </p:nvSpPr>
        <p:spPr>
          <a:xfrm>
            <a:off x="8653474" y="4869657"/>
            <a:ext cx="490526" cy="273844"/>
          </a:xfrm>
          <a:prstGeom prst="rect">
            <a:avLst/>
          </a:prstGeom>
          <a:noFill/>
          <a:ln>
            <a:noFill/>
          </a:ln>
        </p:spPr>
        <p:txBody>
          <a:bodyPr anchorCtr="0" anchor="t"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
        <p:nvSpPr>
          <p:cNvPr id="20" name="Google Shape;20;p3"/>
          <p:cNvSpPr txBox="1"/>
          <p:nvPr>
            <p:ph idx="1" type="body"/>
          </p:nvPr>
        </p:nvSpPr>
        <p:spPr>
          <a:xfrm>
            <a:off x="457200" y="1071553"/>
            <a:ext cx="8229600" cy="3523070"/>
          </a:xfrm>
          <a:prstGeom prst="rect">
            <a:avLst/>
          </a:prstGeom>
          <a:noFill/>
          <a:ln>
            <a:noFill/>
          </a:ln>
        </p:spPr>
        <p:txBody>
          <a:bodyPr anchorCtr="0" anchor="t" bIns="45700" lIns="91425" spcFirstLastPara="1" rIns="91425" wrap="square" tIns="45700">
            <a:normAutofit/>
          </a:bodyPr>
          <a:lstStyle>
            <a:lvl1pPr indent="-381000" lvl="0" marL="4572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indent="-330200" lvl="1" marL="9144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2pPr>
            <a:lvl3pPr indent="-317500" lvl="2" marL="1371600" marR="0" rtl="0" algn="l">
              <a:spcBef>
                <a:spcPts val="280"/>
              </a:spcBef>
              <a:spcAft>
                <a:spcPts val="0"/>
              </a:spcAft>
              <a:buClr>
                <a:schemeClr val="dk1"/>
              </a:buClr>
              <a:buSzPts val="1400"/>
              <a:buFont typeface="Noto Sans Symbols"/>
              <a:buChar char="▪"/>
              <a:defRPr b="0" i="0" sz="1400" u="none" cap="none" strike="noStrike">
                <a:solidFill>
                  <a:schemeClr val="dk1"/>
                </a:solidFill>
                <a:latin typeface="Calibri"/>
                <a:ea typeface="Calibri"/>
                <a:cs typeface="Calibri"/>
                <a:sym typeface="Calibri"/>
              </a:defRPr>
            </a:lvl3pPr>
            <a:lvl4pPr indent="-304800" lvl="3" marL="1828800" marR="0" rtl="0" algn="l">
              <a:spcBef>
                <a:spcPts val="240"/>
              </a:spcBef>
              <a:spcAft>
                <a:spcPts val="0"/>
              </a:spcAft>
              <a:buClr>
                <a:schemeClr val="dk1"/>
              </a:buClr>
              <a:buSzPts val="1200"/>
              <a:buFont typeface="Arial"/>
              <a:buChar char="–"/>
              <a:defRPr b="0" i="0" sz="1200" u="none" cap="none" strike="noStrike">
                <a:solidFill>
                  <a:schemeClr val="dk1"/>
                </a:solidFill>
                <a:latin typeface="Calibri"/>
                <a:ea typeface="Calibri"/>
                <a:cs typeface="Calibri"/>
                <a:sym typeface="Calibri"/>
              </a:defRPr>
            </a:lvl4pPr>
            <a:lvl5pPr indent="-304800" lvl="4" marL="2286000" marR="0" rtl="0" algn="l">
              <a:spcBef>
                <a:spcPts val="240"/>
              </a:spcBef>
              <a:spcAft>
                <a:spcPts val="0"/>
              </a:spcAft>
              <a:buClr>
                <a:schemeClr val="dk1"/>
              </a:buClr>
              <a:buSzPts val="1200"/>
              <a:buFont typeface="Arial"/>
              <a:buChar char="»"/>
              <a:defRPr b="0" i="0" sz="12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issue slide">
  <p:cSld name="1-issue slide">
    <p:spTree>
      <p:nvGrpSpPr>
        <p:cNvPr id="21" name="Shape 21"/>
        <p:cNvGrpSpPr/>
        <p:nvPr/>
      </p:nvGrpSpPr>
      <p:grpSpPr>
        <a:xfrm>
          <a:off x="0" y="0"/>
          <a:ext cx="0" cy="0"/>
          <a:chOff x="0" y="0"/>
          <a:chExt cx="0" cy="0"/>
        </a:xfrm>
      </p:grpSpPr>
      <p:sp>
        <p:nvSpPr>
          <p:cNvPr id="22" name="Google Shape;22;p4"/>
          <p:cNvSpPr txBox="1"/>
          <p:nvPr>
            <p:ph idx="12" type="sldNum"/>
          </p:nvPr>
        </p:nvSpPr>
        <p:spPr>
          <a:xfrm>
            <a:off x="8653474" y="4869657"/>
            <a:ext cx="490526" cy="273844"/>
          </a:xfrm>
          <a:prstGeom prst="rect">
            <a:avLst/>
          </a:prstGeom>
          <a:noFill/>
          <a:ln>
            <a:noFill/>
          </a:ln>
        </p:spPr>
        <p:txBody>
          <a:bodyPr anchorCtr="0" anchor="t"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
        <p:nvSpPr>
          <p:cNvPr id="23" name="Google Shape;23;p4"/>
          <p:cNvSpPr txBox="1"/>
          <p:nvPr>
            <p:ph idx="1" type="body"/>
          </p:nvPr>
        </p:nvSpPr>
        <p:spPr>
          <a:xfrm>
            <a:off x="330524" y="803660"/>
            <a:ext cx="8286808" cy="2677656"/>
          </a:xfrm>
          <a:prstGeom prst="rect">
            <a:avLst/>
          </a:prstGeom>
          <a:noFill/>
          <a:ln>
            <a:noFill/>
          </a:ln>
        </p:spPr>
        <p:txBody>
          <a:bodyPr anchorCtr="0" anchor="t" bIns="45700" lIns="91425" spcFirstLastPara="1" rIns="91425" wrap="square" tIns="45700">
            <a:noAutofit/>
          </a:bodyPr>
          <a:lstStyle>
            <a:lvl1pPr indent="-330200" lvl="0" marL="457200" marR="0" rtl="0" algn="l">
              <a:spcBef>
                <a:spcPts val="120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1pPr>
            <a:lvl2pPr indent="-298450" lvl="1" marL="914400" marR="0" rtl="0" algn="l">
              <a:spcBef>
                <a:spcPts val="0"/>
              </a:spcBef>
              <a:spcAft>
                <a:spcPts val="0"/>
              </a:spcAft>
              <a:buClr>
                <a:schemeClr val="dk1"/>
              </a:buClr>
              <a:buSzPts val="1100"/>
              <a:buFont typeface="Calibri"/>
              <a:buChar char="–"/>
              <a:defRPr b="0" i="0" sz="1100" u="none" cap="none" strike="noStrike">
                <a:solidFill>
                  <a:schemeClr val="dk1"/>
                </a:solidFill>
                <a:latin typeface="Calibri"/>
                <a:ea typeface="Calibri"/>
                <a:cs typeface="Calibri"/>
                <a:sym typeface="Calibri"/>
              </a:defRPr>
            </a:lvl2pPr>
            <a:lvl3pPr indent="-340360" lvl="2" marL="1371600" marR="0" rtl="0" algn="l">
              <a:spcBef>
                <a:spcPts val="1200"/>
              </a:spcBef>
              <a:spcAft>
                <a:spcPts val="0"/>
              </a:spcAft>
              <a:buClr>
                <a:schemeClr val="dk1"/>
              </a:buClr>
              <a:buSzPts val="1760"/>
              <a:buFont typeface="Arial"/>
              <a:buChar char="•"/>
              <a:defRPr b="0" i="0" sz="1600" u="none" cap="none" strike="noStrike">
                <a:solidFill>
                  <a:schemeClr val="dk1"/>
                </a:solidFill>
                <a:latin typeface="Calibri"/>
                <a:ea typeface="Calibri"/>
                <a:cs typeface="Calibri"/>
                <a:sym typeface="Calibri"/>
              </a:defRPr>
            </a:lvl3pPr>
            <a:lvl4pPr indent="-340360" lvl="3" marL="1828800" marR="0" rtl="0" algn="l">
              <a:spcBef>
                <a:spcPts val="1200"/>
              </a:spcBef>
              <a:spcAft>
                <a:spcPts val="0"/>
              </a:spcAft>
              <a:buClr>
                <a:schemeClr val="dk1"/>
              </a:buClr>
              <a:buSzPts val="1760"/>
              <a:buFont typeface="Arial"/>
              <a:buChar char="•"/>
              <a:defRPr b="0" i="0" sz="1600" u="none" cap="none" strike="noStrike">
                <a:solidFill>
                  <a:schemeClr val="dk1"/>
                </a:solidFill>
                <a:latin typeface="Calibri"/>
                <a:ea typeface="Calibri"/>
                <a:cs typeface="Calibri"/>
                <a:sym typeface="Calibri"/>
              </a:defRPr>
            </a:lvl4pPr>
            <a:lvl5pPr indent="-340360" lvl="4" marL="2286000" marR="0" rtl="0" algn="l">
              <a:spcBef>
                <a:spcPts val="1200"/>
              </a:spcBef>
              <a:spcAft>
                <a:spcPts val="0"/>
              </a:spcAft>
              <a:buClr>
                <a:schemeClr val="dk1"/>
              </a:buClr>
              <a:buSzPts val="1760"/>
              <a:buFont typeface="Arial"/>
              <a:buChar char="•"/>
              <a:defRPr b="0" i="0" sz="1600" u="none" cap="none" strike="noStrike">
                <a:solidFill>
                  <a:schemeClr val="dk1"/>
                </a:solidFill>
                <a:latin typeface="Calibri"/>
                <a:ea typeface="Calibri"/>
                <a:cs typeface="Calibri"/>
                <a:sym typeface="Calibri"/>
              </a:defRPr>
            </a:lvl5pPr>
            <a:lvl6pPr indent="-340360" lvl="5" marL="2743200" marR="0" rtl="0" algn="l">
              <a:spcBef>
                <a:spcPts val="1200"/>
              </a:spcBef>
              <a:spcAft>
                <a:spcPts val="0"/>
              </a:spcAft>
              <a:buClr>
                <a:schemeClr val="dk1"/>
              </a:buClr>
              <a:buSzPts val="1760"/>
              <a:buFont typeface="Arial"/>
              <a:buChar char="•"/>
              <a:defRPr b="0" i="0" sz="1600" u="none" cap="none" strike="noStrike">
                <a:solidFill>
                  <a:schemeClr val="dk1"/>
                </a:solidFill>
                <a:latin typeface="Calibri"/>
                <a:ea typeface="Calibri"/>
                <a:cs typeface="Calibri"/>
                <a:sym typeface="Calibri"/>
              </a:defRPr>
            </a:lvl6pPr>
            <a:lvl7pPr indent="-340360" lvl="6" marL="3200400" marR="0" rtl="0" algn="l">
              <a:spcBef>
                <a:spcPts val="1200"/>
              </a:spcBef>
              <a:spcAft>
                <a:spcPts val="0"/>
              </a:spcAft>
              <a:buClr>
                <a:schemeClr val="dk1"/>
              </a:buClr>
              <a:buSzPts val="1760"/>
              <a:buFont typeface="Arial"/>
              <a:buChar char="•"/>
              <a:defRPr b="0" i="0" sz="1600" u="none" cap="none" strike="noStrike">
                <a:solidFill>
                  <a:schemeClr val="dk1"/>
                </a:solidFill>
                <a:latin typeface="Calibri"/>
                <a:ea typeface="Calibri"/>
                <a:cs typeface="Calibri"/>
                <a:sym typeface="Calibri"/>
              </a:defRPr>
            </a:lvl7pPr>
            <a:lvl8pPr indent="-298450" lvl="7" marL="3657600" marR="0" rtl="0" algn="l">
              <a:spcBef>
                <a:spcPts val="0"/>
              </a:spcBef>
              <a:spcAft>
                <a:spcPts val="0"/>
              </a:spcAft>
              <a:buClr>
                <a:schemeClr val="accent1"/>
              </a:buClr>
              <a:buSzPts val="1100"/>
              <a:buFont typeface="Calibri"/>
              <a:buChar char="“"/>
              <a:defRPr b="0" i="1" sz="1100" u="none" cap="none" strike="noStrike">
                <a:solidFill>
                  <a:schemeClr val="accent1"/>
                </a:solidFill>
                <a:latin typeface="Calibri"/>
                <a:ea typeface="Calibri"/>
                <a:cs typeface="Calibri"/>
                <a:sym typeface="Calibri"/>
              </a:defRPr>
            </a:lvl8pPr>
            <a:lvl9pPr indent="-370840" lvl="8" marL="4114800" marR="0" rtl="0" algn="l">
              <a:spcBef>
                <a:spcPts val="320"/>
              </a:spcBef>
              <a:spcAft>
                <a:spcPts val="0"/>
              </a:spcAft>
              <a:buClr>
                <a:schemeClr val="dk1"/>
              </a:buClr>
              <a:buSzPts val="2240"/>
              <a:buFont typeface="Arial"/>
              <a:buChar char="•"/>
              <a:defRPr b="0" i="0" sz="1600" u="none" cap="none" strike="noStrike">
                <a:solidFill>
                  <a:schemeClr val="dk1"/>
                </a:solidFill>
                <a:latin typeface="Calibri"/>
                <a:ea typeface="Calibri"/>
                <a:cs typeface="Calibri"/>
                <a:sym typeface="Calibri"/>
              </a:defRPr>
            </a:lvl9pPr>
          </a:lstStyle>
          <a:p/>
        </p:txBody>
      </p:sp>
      <p:sp>
        <p:nvSpPr>
          <p:cNvPr id="24" name="Google Shape;24;p4"/>
          <p:cNvSpPr txBox="1"/>
          <p:nvPr>
            <p:ph idx="2" type="body"/>
          </p:nvPr>
        </p:nvSpPr>
        <p:spPr>
          <a:xfrm>
            <a:off x="309804" y="3911213"/>
            <a:ext cx="8334162" cy="780214"/>
          </a:xfrm>
          <a:prstGeom prst="rect">
            <a:avLst/>
          </a:prstGeom>
          <a:solidFill>
            <a:srgbClr val="F9FBFD"/>
          </a:solidFill>
          <a:ln cap="flat" cmpd="sng" w="9525">
            <a:solidFill>
              <a:srgbClr val="93B3D7"/>
            </a:solidFill>
            <a:prstDash val="solid"/>
            <a:round/>
            <a:headEnd len="sm" w="sm" type="none"/>
            <a:tailEnd len="sm" w="sm" type="none"/>
          </a:ln>
        </p:spPr>
        <p:txBody>
          <a:bodyPr anchorCtr="0" anchor="t" bIns="45700" lIns="91425" spcFirstLastPara="1" rIns="91425" wrap="square" tIns="45700">
            <a:normAutofit/>
          </a:bodyPr>
          <a:lstStyle>
            <a:lvl1pPr indent="-370840" lvl="0" marL="457200" marR="0" rtl="0" algn="l">
              <a:spcBef>
                <a:spcPts val="320"/>
              </a:spcBef>
              <a:spcAft>
                <a:spcPts val="0"/>
              </a:spcAft>
              <a:buClr>
                <a:schemeClr val="dk1"/>
              </a:buClr>
              <a:buSzPts val="2240"/>
              <a:buFont typeface="Arial"/>
              <a:buChar char="•"/>
              <a:defRPr b="0" i="0" sz="1600" u="none" cap="none" strike="noStrike">
                <a:solidFill>
                  <a:schemeClr val="dk1"/>
                </a:solidFill>
                <a:latin typeface="Calibri"/>
                <a:ea typeface="Calibri"/>
                <a:cs typeface="Calibri"/>
                <a:sym typeface="Calibri"/>
              </a:defRPr>
            </a:lvl1pPr>
            <a:lvl2pPr indent="-289560" lvl="1" marL="914400" marR="0" rtl="0" algn="l">
              <a:spcBef>
                <a:spcPts val="0"/>
              </a:spcBef>
              <a:spcAft>
                <a:spcPts val="0"/>
              </a:spcAft>
              <a:buClr>
                <a:schemeClr val="dk1"/>
              </a:buClr>
              <a:buSzPts val="960"/>
              <a:buFont typeface="Calibri"/>
              <a:buChar char="—"/>
              <a:defRPr b="0" i="0" sz="1200" u="none" cap="none" strike="noStrike">
                <a:solidFill>
                  <a:schemeClr val="dk1"/>
                </a:solidFill>
                <a:latin typeface="Calibri"/>
                <a:ea typeface="Calibri"/>
                <a:cs typeface="Calibri"/>
                <a:sym typeface="Calibri"/>
              </a:defRPr>
            </a:lvl2pPr>
            <a:lvl3pPr indent="-304800" lvl="2" marL="1371600" marR="0" rtl="0" algn="l">
              <a:spcBef>
                <a:spcPts val="240"/>
              </a:spcBef>
              <a:spcAft>
                <a:spcPts val="0"/>
              </a:spcAft>
              <a:buClr>
                <a:schemeClr val="dk1"/>
              </a:buClr>
              <a:buSzPts val="1200"/>
              <a:buFont typeface="Calibri"/>
              <a:buAutoNum type="arabicPeriod"/>
              <a:defRPr b="0" i="0" sz="1200" u="none" cap="none" strike="noStrike">
                <a:solidFill>
                  <a:schemeClr val="dk1"/>
                </a:solidFill>
                <a:latin typeface="Calibri"/>
                <a:ea typeface="Calibri"/>
                <a:cs typeface="Calibri"/>
                <a:sym typeface="Calibri"/>
              </a:defRPr>
            </a:lvl3pPr>
            <a:lvl4pPr indent="-298450" lvl="3" marL="1828800" marR="0" rtl="0" algn="l">
              <a:spcBef>
                <a:spcPts val="220"/>
              </a:spcBef>
              <a:spcAft>
                <a:spcPts val="0"/>
              </a:spcAft>
              <a:buClr>
                <a:schemeClr val="dk1"/>
              </a:buClr>
              <a:buSzPts val="1100"/>
              <a:buFont typeface="Arial"/>
              <a:buChar char="–"/>
              <a:defRPr b="0" i="0" sz="1100" u="none" cap="none" strike="noStrike">
                <a:solidFill>
                  <a:schemeClr val="dk1"/>
                </a:solidFill>
                <a:latin typeface="Calibri"/>
                <a:ea typeface="Calibri"/>
                <a:cs typeface="Calibri"/>
                <a:sym typeface="Calibri"/>
              </a:defRPr>
            </a:lvl4pPr>
            <a:lvl5pPr indent="-298450" lvl="4" marL="2286000" marR="0" rtl="0" algn="l">
              <a:spcBef>
                <a:spcPts val="220"/>
              </a:spcBef>
              <a:spcAft>
                <a:spcPts val="0"/>
              </a:spcAft>
              <a:buClr>
                <a:schemeClr val="dk1"/>
              </a:buClr>
              <a:buSzPts val="1100"/>
              <a:buFont typeface="Arial"/>
              <a:buChar char="»"/>
              <a:defRPr b="0" i="0" sz="11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5" name="Google Shape;25;p4"/>
          <p:cNvSpPr txBox="1"/>
          <p:nvPr>
            <p:ph type="title"/>
          </p:nvPr>
        </p:nvSpPr>
        <p:spPr>
          <a:xfrm>
            <a:off x="0" y="-92546"/>
            <a:ext cx="7429520" cy="642924"/>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lt1"/>
              </a:buClr>
              <a:buSzPts val="28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evious Round Summary">
  <p:cSld name="Previous Round Summary">
    <p:spTree>
      <p:nvGrpSpPr>
        <p:cNvPr id="26" name="Shape 26"/>
        <p:cNvGrpSpPr/>
        <p:nvPr/>
      </p:nvGrpSpPr>
      <p:grpSpPr>
        <a:xfrm>
          <a:off x="0" y="0"/>
          <a:ext cx="0" cy="0"/>
          <a:chOff x="0" y="0"/>
          <a:chExt cx="0" cy="0"/>
        </a:xfrm>
      </p:grpSpPr>
      <p:sp>
        <p:nvSpPr>
          <p:cNvPr id="27" name="Google Shape;27;p5"/>
          <p:cNvSpPr txBox="1"/>
          <p:nvPr>
            <p:ph idx="12" type="sldNum"/>
          </p:nvPr>
        </p:nvSpPr>
        <p:spPr>
          <a:xfrm>
            <a:off x="8653474" y="4869657"/>
            <a:ext cx="490526" cy="273844"/>
          </a:xfrm>
          <a:prstGeom prst="rect">
            <a:avLst/>
          </a:prstGeom>
          <a:noFill/>
          <a:ln>
            <a:noFill/>
          </a:ln>
        </p:spPr>
        <p:txBody>
          <a:bodyPr anchorCtr="0" anchor="t"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
        <p:nvSpPr>
          <p:cNvPr id="28" name="Google Shape;28;p5"/>
          <p:cNvSpPr txBox="1"/>
          <p:nvPr>
            <p:ph idx="1" type="body"/>
          </p:nvPr>
        </p:nvSpPr>
        <p:spPr>
          <a:xfrm>
            <a:off x="464331" y="750094"/>
            <a:ext cx="8215341" cy="321458"/>
          </a:xfrm>
          <a:prstGeom prst="rect">
            <a:avLst/>
          </a:prstGeom>
          <a:noFill/>
          <a:ln>
            <a:noFill/>
          </a:ln>
        </p:spPr>
        <p:txBody>
          <a:bodyPr anchorCtr="0" anchor="t" bIns="45700" lIns="91425" spcFirstLastPara="1" rIns="91425" wrap="square" tIns="45700">
            <a:noAutofit/>
          </a:bodyPr>
          <a:lstStyle>
            <a:lvl1pPr indent="-228600" lvl="0" marL="457200" marR="0" rtl="0" algn="ctr">
              <a:spcBef>
                <a:spcPts val="36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9" name="Google Shape;29;p5"/>
          <p:cNvSpPr txBox="1"/>
          <p:nvPr>
            <p:ph idx="2" type="body"/>
          </p:nvPr>
        </p:nvSpPr>
        <p:spPr>
          <a:xfrm>
            <a:off x="436232" y="1339449"/>
            <a:ext cx="8286780" cy="627864"/>
          </a:xfrm>
          <a:prstGeom prst="rect">
            <a:avLst/>
          </a:prstGeom>
          <a:solidFill>
            <a:schemeClr val="lt1"/>
          </a:solidFill>
          <a:ln cap="flat" cmpd="sng" w="25400">
            <a:solidFill>
              <a:schemeClr val="accent1"/>
            </a:solidFill>
            <a:prstDash val="solid"/>
            <a:round/>
            <a:headEnd len="sm" w="sm" type="none"/>
            <a:tailEnd len="sm" w="sm" type="none"/>
          </a:ln>
        </p:spPr>
        <p:txBody>
          <a:bodyPr anchorCtr="0" anchor="t" bIns="45700" lIns="91425" spcFirstLastPara="1" rIns="91425" wrap="square" tIns="45700">
            <a:normAutofit/>
          </a:bodyPr>
          <a:lstStyle>
            <a:lvl1pPr indent="-298450" lvl="0" marL="457200" marR="0" rtl="0" algn="l">
              <a:spcBef>
                <a:spcPts val="220"/>
              </a:spcBef>
              <a:spcAft>
                <a:spcPts val="0"/>
              </a:spcAft>
              <a:buClr>
                <a:schemeClr val="dk1"/>
              </a:buClr>
              <a:buSzPts val="1100"/>
              <a:buFont typeface="Calibri"/>
              <a:buAutoNum type="arabicPeriod"/>
              <a:defRPr b="1" i="0" sz="1100" u="none" cap="none" strike="noStrike">
                <a:solidFill>
                  <a:schemeClr val="dk1"/>
                </a:solidFill>
                <a:latin typeface="Calibri"/>
                <a:ea typeface="Calibri"/>
                <a:cs typeface="Calibri"/>
                <a:sym typeface="Calibri"/>
              </a:defRPr>
            </a:lvl1pPr>
            <a:lvl2pPr indent="-298450" lvl="1" marL="914400" marR="0" rtl="0" algn="l">
              <a:spcBef>
                <a:spcPts val="0"/>
              </a:spcBef>
              <a:spcAft>
                <a:spcPts val="0"/>
              </a:spcAft>
              <a:buClr>
                <a:schemeClr val="dk1"/>
              </a:buClr>
              <a:buSzPts val="1100"/>
              <a:buFont typeface="Calibri"/>
              <a:buChar char="–"/>
              <a:defRPr b="0" i="0" sz="1100" u="none" cap="none" strike="noStrike">
                <a:solidFill>
                  <a:schemeClr val="dk1"/>
                </a:solidFill>
                <a:latin typeface="Calibri"/>
                <a:ea typeface="Calibri"/>
                <a:cs typeface="Calibri"/>
                <a:sym typeface="Calibri"/>
              </a:defRPr>
            </a:lvl2pPr>
            <a:lvl3pPr indent="-228600" lvl="2" marL="1371600" marR="0" rtl="0" algn="l">
              <a:spcBef>
                <a:spcPts val="24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3pPr>
            <a:lvl4pPr indent="-298450" lvl="3" marL="1828800" marR="0" rtl="0" algn="l">
              <a:spcBef>
                <a:spcPts val="220"/>
              </a:spcBef>
              <a:spcAft>
                <a:spcPts val="0"/>
              </a:spcAft>
              <a:buClr>
                <a:schemeClr val="dk1"/>
              </a:buClr>
              <a:buSzPts val="1100"/>
              <a:buFont typeface="Arial"/>
              <a:buChar char="–"/>
              <a:defRPr b="0" i="0" sz="1100" u="none" cap="none" strike="noStrike">
                <a:solidFill>
                  <a:schemeClr val="dk1"/>
                </a:solidFill>
                <a:latin typeface="Calibri"/>
                <a:ea typeface="Calibri"/>
                <a:cs typeface="Calibri"/>
                <a:sym typeface="Calibri"/>
              </a:defRPr>
            </a:lvl4pPr>
            <a:lvl5pPr indent="-298450" lvl="4" marL="2286000" marR="0" rtl="0" algn="l">
              <a:spcBef>
                <a:spcPts val="220"/>
              </a:spcBef>
              <a:spcAft>
                <a:spcPts val="0"/>
              </a:spcAft>
              <a:buClr>
                <a:schemeClr val="dk1"/>
              </a:buClr>
              <a:buSzPts val="1100"/>
              <a:buFont typeface="Arial"/>
              <a:buChar char="»"/>
              <a:defRPr b="0" i="0" sz="11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xec-summary2">
  <p:cSld name="exec-summary2">
    <p:spTree>
      <p:nvGrpSpPr>
        <p:cNvPr id="30" name="Shape 30"/>
        <p:cNvGrpSpPr/>
        <p:nvPr/>
      </p:nvGrpSpPr>
      <p:grpSpPr>
        <a:xfrm>
          <a:off x="0" y="0"/>
          <a:ext cx="0" cy="0"/>
          <a:chOff x="0" y="0"/>
          <a:chExt cx="0" cy="0"/>
        </a:xfrm>
      </p:grpSpPr>
      <p:sp>
        <p:nvSpPr>
          <p:cNvPr id="31" name="Google Shape;31;p6"/>
          <p:cNvSpPr txBox="1"/>
          <p:nvPr>
            <p:ph idx="12" type="sldNum"/>
          </p:nvPr>
        </p:nvSpPr>
        <p:spPr>
          <a:xfrm>
            <a:off x="8653474" y="4869657"/>
            <a:ext cx="490526" cy="273844"/>
          </a:xfrm>
          <a:prstGeom prst="rect">
            <a:avLst/>
          </a:prstGeom>
          <a:noFill/>
          <a:ln>
            <a:noFill/>
          </a:ln>
        </p:spPr>
        <p:txBody>
          <a:bodyPr anchorCtr="0" anchor="t"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
        <p:nvSpPr>
          <p:cNvPr id="32" name="Google Shape;32;p6"/>
          <p:cNvSpPr txBox="1"/>
          <p:nvPr>
            <p:ph idx="1" type="body"/>
          </p:nvPr>
        </p:nvSpPr>
        <p:spPr>
          <a:xfrm>
            <a:off x="500063" y="750094"/>
            <a:ext cx="8358187" cy="535773"/>
          </a:xfrm>
          <a:prstGeom prst="rect">
            <a:avLst/>
          </a:prstGeom>
          <a:noFill/>
          <a:ln>
            <a:noFill/>
          </a:ln>
        </p:spPr>
        <p:txBody>
          <a:bodyPr anchorCtr="0" anchor="t" bIns="45700" lIns="91425" spcFirstLastPara="1" rIns="91425" wrap="square" tIns="45700">
            <a:normAutofit/>
          </a:bodyPr>
          <a:lstStyle>
            <a:lvl1pPr indent="-228600" lvl="0" marL="457200" marR="0" rtl="0" algn="ctr">
              <a:spcBef>
                <a:spcPts val="320"/>
              </a:spcBef>
              <a:spcAft>
                <a:spcPts val="0"/>
              </a:spcAft>
              <a:buClr>
                <a:srgbClr val="0070C0"/>
              </a:buClr>
              <a:buSzPts val="1600"/>
              <a:buFont typeface="Arial"/>
              <a:buNone/>
              <a:defRPr b="0" i="0" sz="1600" u="none" cap="none" strike="noStrike">
                <a:solidFill>
                  <a:srgbClr val="0070C0"/>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33" name="Google Shape;33;p6"/>
          <p:cNvSpPr txBox="1"/>
          <p:nvPr>
            <p:ph idx="2" type="body"/>
          </p:nvPr>
        </p:nvSpPr>
        <p:spPr>
          <a:xfrm>
            <a:off x="571500" y="1660921"/>
            <a:ext cx="5544000" cy="535532"/>
          </a:xfrm>
          <a:prstGeom prst="rect">
            <a:avLst/>
          </a:prstGeom>
          <a:solidFill>
            <a:srgbClr val="EBF1DE">
              <a:alpha val="49803"/>
            </a:srgbClr>
          </a:solidFill>
          <a:ln cap="flat" cmpd="sng" w="9525">
            <a:solidFill>
              <a:schemeClr val="accent3"/>
            </a:solidFill>
            <a:prstDash val="solid"/>
            <a:round/>
            <a:headEnd len="sm" w="sm" type="none"/>
            <a:tailEnd len="sm" w="sm" type="none"/>
          </a:ln>
        </p:spPr>
        <p:txBody>
          <a:bodyPr anchorCtr="0" anchor="t" bIns="45700" lIns="91425" spcFirstLastPara="1" rIns="91425" wrap="square" tIns="45700">
            <a:normAutofit/>
          </a:bodyPr>
          <a:lstStyle>
            <a:lvl1pPr indent="-317500" lvl="0" marL="457200" marR="0" rtl="0" algn="l">
              <a:spcBef>
                <a:spcPts val="28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1pPr>
            <a:lvl2pPr indent="-304800" lvl="1" marL="914400" marR="0" rtl="0" algn="l">
              <a:spcBef>
                <a:spcPts val="0"/>
              </a:spcBef>
              <a:spcAft>
                <a:spcPts val="0"/>
              </a:spcAft>
              <a:buClr>
                <a:schemeClr val="dk1"/>
              </a:buClr>
              <a:buSzPts val="1200"/>
              <a:buFont typeface="Calibri"/>
              <a:buChar char="–"/>
              <a:defRPr b="0" i="0" sz="1200" u="none" cap="none" strike="noStrike">
                <a:solidFill>
                  <a:schemeClr val="dk1"/>
                </a:solidFill>
                <a:latin typeface="Calibri"/>
                <a:ea typeface="Calibri"/>
                <a:cs typeface="Calibri"/>
                <a:sym typeface="Calibri"/>
              </a:defRPr>
            </a:lvl2pPr>
            <a:lvl3pPr indent="-228600" lvl="2" marL="1371600" marR="0" rtl="0" algn="l">
              <a:spcBef>
                <a:spcPts val="24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3pPr>
            <a:lvl4pPr indent="-298450" lvl="3" marL="1828800" marR="0" rtl="0" algn="l">
              <a:spcBef>
                <a:spcPts val="220"/>
              </a:spcBef>
              <a:spcAft>
                <a:spcPts val="0"/>
              </a:spcAft>
              <a:buClr>
                <a:schemeClr val="dk1"/>
              </a:buClr>
              <a:buSzPts val="1100"/>
              <a:buFont typeface="Arial"/>
              <a:buChar char="–"/>
              <a:defRPr b="0" i="0" sz="1100" u="none" cap="none" strike="noStrike">
                <a:solidFill>
                  <a:schemeClr val="dk1"/>
                </a:solidFill>
                <a:latin typeface="Calibri"/>
                <a:ea typeface="Calibri"/>
                <a:cs typeface="Calibri"/>
                <a:sym typeface="Calibri"/>
              </a:defRPr>
            </a:lvl4pPr>
            <a:lvl5pPr indent="-298450" lvl="4" marL="2286000" marR="0" rtl="0" algn="l">
              <a:spcBef>
                <a:spcPts val="220"/>
              </a:spcBef>
              <a:spcAft>
                <a:spcPts val="0"/>
              </a:spcAft>
              <a:buClr>
                <a:schemeClr val="dk1"/>
              </a:buClr>
              <a:buSzPts val="1100"/>
              <a:buFont typeface="Arial"/>
              <a:buChar char="»"/>
              <a:defRPr b="0" i="0" sz="11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34" name="Google Shape;34;p6"/>
          <p:cNvSpPr txBox="1"/>
          <p:nvPr>
            <p:ph idx="3" type="body"/>
          </p:nvPr>
        </p:nvSpPr>
        <p:spPr>
          <a:xfrm>
            <a:off x="571472" y="3321849"/>
            <a:ext cx="8286808" cy="1278812"/>
          </a:xfrm>
          <a:prstGeom prst="rect">
            <a:avLst/>
          </a:prstGeom>
          <a:solidFill>
            <a:srgbClr val="F2DCDB">
              <a:alpha val="49803"/>
            </a:srgbClr>
          </a:solidFill>
          <a:ln cap="flat" cmpd="sng" w="9525">
            <a:solidFill>
              <a:srgbClr val="953734"/>
            </a:solidFill>
            <a:prstDash val="solid"/>
            <a:round/>
            <a:headEnd len="sm" w="sm" type="none"/>
            <a:tailEnd len="sm" w="sm" type="none"/>
          </a:ln>
        </p:spPr>
        <p:txBody>
          <a:bodyPr anchorCtr="0" anchor="t" bIns="45700" lIns="91425" spcFirstLastPara="1" rIns="91425" wrap="square" tIns="45700">
            <a:normAutofit/>
          </a:bodyPr>
          <a:lstStyle>
            <a:lvl1pPr indent="-330200" lvl="0" marL="457200" marR="0" rtl="0" algn="l">
              <a:spcBef>
                <a:spcPts val="320"/>
              </a:spcBef>
              <a:spcAft>
                <a:spcPts val="0"/>
              </a:spcAft>
              <a:buClr>
                <a:schemeClr val="dk1"/>
              </a:buClr>
              <a:buSzPts val="1600"/>
              <a:buFont typeface="Calibri"/>
              <a:buAutoNum type="arabicPeriod"/>
              <a:defRPr b="0" i="0" sz="1600" u="none" cap="none" strike="noStrike">
                <a:solidFill>
                  <a:schemeClr val="dk1"/>
                </a:solidFill>
                <a:latin typeface="Calibri"/>
                <a:ea typeface="Calibri"/>
                <a:cs typeface="Calibri"/>
                <a:sym typeface="Calibri"/>
              </a:defRPr>
            </a:lvl1pPr>
            <a:lvl2pPr indent="-304800" lvl="1" marL="914400" marR="0" rtl="0" algn="l">
              <a:spcBef>
                <a:spcPts val="0"/>
              </a:spcBef>
              <a:spcAft>
                <a:spcPts val="0"/>
              </a:spcAft>
              <a:buClr>
                <a:schemeClr val="dk1"/>
              </a:buClr>
              <a:buSzPts val="1200"/>
              <a:buFont typeface="Calibri"/>
              <a:buChar char="–"/>
              <a:defRPr b="0" i="0" sz="1200" u="none" cap="none" strike="noStrike">
                <a:solidFill>
                  <a:schemeClr val="dk1"/>
                </a:solidFill>
                <a:latin typeface="Calibri"/>
                <a:ea typeface="Calibri"/>
                <a:cs typeface="Calibri"/>
                <a:sym typeface="Calibri"/>
              </a:defRPr>
            </a:lvl2pPr>
            <a:lvl3pPr indent="-228600" lvl="2" marL="1371600" marR="0" rtl="0" algn="l">
              <a:spcBef>
                <a:spcPts val="240"/>
              </a:spcBef>
              <a:spcAft>
                <a:spcPts val="0"/>
              </a:spcAft>
              <a:buClr>
                <a:schemeClr val="dk1"/>
              </a:buClr>
              <a:buSzPts val="1200"/>
              <a:buFont typeface="Calibri"/>
              <a:buNone/>
              <a:defRPr b="0" i="0" sz="1200" u="none" cap="none" strike="noStrike">
                <a:solidFill>
                  <a:schemeClr val="dk1"/>
                </a:solidFill>
                <a:latin typeface="Calibri"/>
                <a:ea typeface="Calibri"/>
                <a:cs typeface="Calibri"/>
                <a:sym typeface="Calibri"/>
              </a:defRPr>
            </a:lvl3pPr>
            <a:lvl4pPr indent="-298450" lvl="3" marL="1828800" marR="0" rtl="0" algn="l">
              <a:spcBef>
                <a:spcPts val="220"/>
              </a:spcBef>
              <a:spcAft>
                <a:spcPts val="0"/>
              </a:spcAft>
              <a:buClr>
                <a:schemeClr val="dk1"/>
              </a:buClr>
              <a:buSzPts val="1100"/>
              <a:buFont typeface="Arial"/>
              <a:buChar char="–"/>
              <a:defRPr b="0" i="0" sz="1100" u="none" cap="none" strike="noStrike">
                <a:solidFill>
                  <a:schemeClr val="dk1"/>
                </a:solidFill>
                <a:latin typeface="Calibri"/>
                <a:ea typeface="Calibri"/>
                <a:cs typeface="Calibri"/>
                <a:sym typeface="Calibri"/>
              </a:defRPr>
            </a:lvl4pPr>
            <a:lvl5pPr indent="-298450" lvl="4" marL="2286000" marR="0" rtl="0" algn="l">
              <a:spcBef>
                <a:spcPts val="220"/>
              </a:spcBef>
              <a:spcAft>
                <a:spcPts val="0"/>
              </a:spcAft>
              <a:buClr>
                <a:schemeClr val="dk1"/>
              </a:buClr>
              <a:buSzPts val="1100"/>
              <a:buFont typeface="Arial"/>
              <a:buChar char="»"/>
              <a:defRPr b="0" i="0" sz="11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35" name="Google Shape;35;p6"/>
          <p:cNvSpPr txBox="1"/>
          <p:nvPr>
            <p:ph idx="4" type="body"/>
          </p:nvPr>
        </p:nvSpPr>
        <p:spPr>
          <a:xfrm>
            <a:off x="6929454" y="1353018"/>
            <a:ext cx="1747002" cy="547215"/>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960"/>
              </a:spcBef>
              <a:spcAft>
                <a:spcPts val="0"/>
              </a:spcAft>
              <a:buClr>
                <a:srgbClr val="00B050"/>
              </a:buClr>
              <a:buSzPts val="4800"/>
              <a:buFont typeface="Arial"/>
              <a:buNone/>
              <a:defRPr b="1" i="0" sz="4800" u="none" cap="none" strike="noStrike">
                <a:solidFill>
                  <a:srgbClr val="00B050"/>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36" name="Google Shape;36;p6"/>
          <p:cNvSpPr txBox="1"/>
          <p:nvPr>
            <p:ph type="title"/>
          </p:nvPr>
        </p:nvSpPr>
        <p:spPr>
          <a:xfrm>
            <a:off x="0" y="-92546"/>
            <a:ext cx="7429520" cy="642924"/>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lt1"/>
              </a:buClr>
              <a:buSzPts val="28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quantitative - graphs">
  <p:cSld name="1_quantitative - graphs">
    <p:spTree>
      <p:nvGrpSpPr>
        <p:cNvPr id="37" name="Shape 37"/>
        <p:cNvGrpSpPr/>
        <p:nvPr/>
      </p:nvGrpSpPr>
      <p:grpSpPr>
        <a:xfrm>
          <a:off x="0" y="0"/>
          <a:ext cx="0" cy="0"/>
          <a:chOff x="0" y="0"/>
          <a:chExt cx="0" cy="0"/>
        </a:xfrm>
      </p:grpSpPr>
      <p:sp>
        <p:nvSpPr>
          <p:cNvPr id="38" name="Google Shape;38;p7"/>
          <p:cNvSpPr txBox="1"/>
          <p:nvPr>
            <p:ph idx="12" type="sldNum"/>
          </p:nvPr>
        </p:nvSpPr>
        <p:spPr>
          <a:xfrm>
            <a:off x="8653474" y="4869657"/>
            <a:ext cx="490526" cy="273844"/>
          </a:xfrm>
          <a:prstGeom prst="rect">
            <a:avLst/>
          </a:prstGeom>
          <a:noFill/>
          <a:ln>
            <a:noFill/>
          </a:ln>
        </p:spPr>
        <p:txBody>
          <a:bodyPr anchorCtr="0" anchor="t"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
        <p:nvSpPr>
          <p:cNvPr id="39" name="Google Shape;39;p7"/>
          <p:cNvSpPr txBox="1"/>
          <p:nvPr>
            <p:ph idx="1" type="body"/>
          </p:nvPr>
        </p:nvSpPr>
        <p:spPr>
          <a:xfrm>
            <a:off x="642910" y="803672"/>
            <a:ext cx="2500330" cy="392415"/>
          </a:xfrm>
          <a:prstGeom prst="rect">
            <a:avLst/>
          </a:prstGeom>
          <a:noFill/>
          <a:ln>
            <a:noFill/>
          </a:ln>
        </p:spPr>
        <p:txBody>
          <a:bodyPr anchorCtr="0" anchor="t" bIns="45700" lIns="91425" spcFirstLastPara="1" rIns="91425" wrap="square" tIns="45700">
            <a:normAutofit/>
          </a:bodyPr>
          <a:lstStyle>
            <a:lvl1pPr indent="-228600" lvl="0" marL="457200" marR="0" rtl="0" algn="ctr">
              <a:spcBef>
                <a:spcPts val="280"/>
              </a:spcBef>
              <a:spcAft>
                <a:spcPts val="0"/>
              </a:spcAft>
              <a:buClr>
                <a:schemeClr val="accent3"/>
              </a:buClr>
              <a:buSzPts val="1400"/>
              <a:buFont typeface="Arial"/>
              <a:buNone/>
              <a:defRPr b="0" i="1" sz="1400" u="none" cap="none" strike="noStrike">
                <a:solidFill>
                  <a:schemeClr val="accent3"/>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40" name="Google Shape;40;p7"/>
          <p:cNvSpPr txBox="1"/>
          <p:nvPr>
            <p:ph idx="2" type="body"/>
          </p:nvPr>
        </p:nvSpPr>
        <p:spPr>
          <a:xfrm>
            <a:off x="627670" y="1607337"/>
            <a:ext cx="2500330" cy="392415"/>
          </a:xfrm>
          <a:prstGeom prst="rect">
            <a:avLst/>
          </a:prstGeom>
          <a:noFill/>
          <a:ln>
            <a:noFill/>
          </a:ln>
        </p:spPr>
        <p:txBody>
          <a:bodyPr anchorCtr="0" anchor="t" bIns="45700" lIns="91425" spcFirstLastPara="1" rIns="91425" wrap="square" tIns="45700">
            <a:normAutofit/>
          </a:bodyPr>
          <a:lstStyle>
            <a:lvl1pPr indent="-228600" lvl="0" marL="457200" marR="0" rtl="0" algn="ctr">
              <a:spcBef>
                <a:spcPts val="280"/>
              </a:spcBef>
              <a:spcAft>
                <a:spcPts val="0"/>
              </a:spcAft>
              <a:buClr>
                <a:schemeClr val="accent2"/>
              </a:buClr>
              <a:buSzPts val="1400"/>
              <a:buFont typeface="Arial"/>
              <a:buNone/>
              <a:defRPr b="0" i="1" sz="1400" u="none" cap="none" strike="noStrike">
                <a:solidFill>
                  <a:schemeClr val="accent2"/>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41" name="Google Shape;41;p7"/>
          <p:cNvSpPr txBox="1"/>
          <p:nvPr>
            <p:ph idx="3" type="body"/>
          </p:nvPr>
        </p:nvSpPr>
        <p:spPr>
          <a:xfrm>
            <a:off x="785786" y="4836024"/>
            <a:ext cx="3714776" cy="215444"/>
          </a:xfrm>
          <a:prstGeom prst="rect">
            <a:avLst/>
          </a:prstGeom>
          <a:noFill/>
          <a:ln>
            <a:noFill/>
          </a:ln>
        </p:spPr>
        <p:txBody>
          <a:bodyPr anchorCtr="0" anchor="t" bIns="45700" lIns="91425" spcFirstLastPara="1" rIns="91425" wrap="square" tIns="45700">
            <a:spAutoFit/>
          </a:bodyPr>
          <a:lstStyle>
            <a:lvl1pPr indent="-228600" lvl="0" marL="4572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42" name="Google Shape;42;p7"/>
          <p:cNvSpPr txBox="1"/>
          <p:nvPr>
            <p:ph idx="4" type="body"/>
          </p:nvPr>
        </p:nvSpPr>
        <p:spPr>
          <a:xfrm>
            <a:off x="628396" y="1214922"/>
            <a:ext cx="2500330" cy="392415"/>
          </a:xfrm>
          <a:prstGeom prst="rect">
            <a:avLst/>
          </a:prstGeom>
          <a:noFill/>
          <a:ln>
            <a:noFill/>
          </a:ln>
        </p:spPr>
        <p:txBody>
          <a:bodyPr anchorCtr="0" anchor="t" bIns="45700" lIns="91425" spcFirstLastPara="1" rIns="91425" wrap="square" tIns="45700">
            <a:normAutofit/>
          </a:bodyPr>
          <a:lstStyle>
            <a:lvl1pPr indent="-228600" lvl="0" marL="457200" marR="0" rtl="0" algn="ctr">
              <a:spcBef>
                <a:spcPts val="280"/>
              </a:spcBef>
              <a:spcAft>
                <a:spcPts val="0"/>
              </a:spcAft>
              <a:buClr>
                <a:schemeClr val="accent6"/>
              </a:buClr>
              <a:buSzPts val="1400"/>
              <a:buFont typeface="Arial"/>
              <a:buNone/>
              <a:defRPr b="0" i="1" sz="1400" u="none" cap="none" strike="noStrike">
                <a:solidFill>
                  <a:schemeClr val="accent6"/>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43" name="Google Shape;43;p7"/>
          <p:cNvSpPr txBox="1"/>
          <p:nvPr>
            <p:ph type="title"/>
          </p:nvPr>
        </p:nvSpPr>
        <p:spPr>
          <a:xfrm>
            <a:off x="0" y="-92546"/>
            <a:ext cx="7429520" cy="642924"/>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lt1"/>
              </a:buClr>
              <a:buSzPts val="28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9">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9">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9">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9">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9">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9">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9">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9">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9">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0">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0">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0">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0">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0">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0">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0">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0">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0">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2">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2">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2">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2">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2">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2">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2">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2">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2">
                                            <p:txEl>
                                              <p:pRg end="8" st="8"/>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commendations only">
  <p:cSld name="recommendations only">
    <p:spTree>
      <p:nvGrpSpPr>
        <p:cNvPr id="44" name="Shape 44"/>
        <p:cNvGrpSpPr/>
        <p:nvPr/>
      </p:nvGrpSpPr>
      <p:grpSpPr>
        <a:xfrm>
          <a:off x="0" y="0"/>
          <a:ext cx="0" cy="0"/>
          <a:chOff x="0" y="0"/>
          <a:chExt cx="0" cy="0"/>
        </a:xfrm>
      </p:grpSpPr>
      <p:sp>
        <p:nvSpPr>
          <p:cNvPr id="45" name="Google Shape;45;p8"/>
          <p:cNvSpPr txBox="1"/>
          <p:nvPr>
            <p:ph idx="12" type="sldNum"/>
          </p:nvPr>
        </p:nvSpPr>
        <p:spPr>
          <a:xfrm>
            <a:off x="8653474" y="4869657"/>
            <a:ext cx="490526" cy="273844"/>
          </a:xfrm>
          <a:prstGeom prst="rect">
            <a:avLst/>
          </a:prstGeom>
          <a:noFill/>
          <a:ln>
            <a:noFill/>
          </a:ln>
        </p:spPr>
        <p:txBody>
          <a:bodyPr anchorCtr="0" anchor="t"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
        <p:nvSpPr>
          <p:cNvPr id="46" name="Google Shape;46;p8"/>
          <p:cNvSpPr txBox="1"/>
          <p:nvPr>
            <p:ph idx="1" type="body"/>
          </p:nvPr>
        </p:nvSpPr>
        <p:spPr>
          <a:xfrm>
            <a:off x="309804" y="1071552"/>
            <a:ext cx="8334162" cy="614015"/>
          </a:xfrm>
          <a:prstGeom prst="rect">
            <a:avLst/>
          </a:prstGeom>
          <a:solidFill>
            <a:srgbClr val="F9FBFD"/>
          </a:solidFill>
          <a:ln cap="flat" cmpd="sng" w="9525">
            <a:solidFill>
              <a:srgbClr val="93B3D7"/>
            </a:solidFill>
            <a:prstDash val="solid"/>
            <a:round/>
            <a:headEnd len="sm" w="sm" type="none"/>
            <a:tailEnd len="sm" w="sm" type="none"/>
          </a:ln>
        </p:spPr>
        <p:txBody>
          <a:bodyPr anchorCtr="0" anchor="t" bIns="45700" lIns="91425" spcFirstLastPara="1" rIns="91425" wrap="square" tIns="45700">
            <a:normAutofit/>
          </a:bodyPr>
          <a:lstStyle>
            <a:lvl1pPr indent="-370840" lvl="0" marL="457200" marR="0" rtl="0" algn="l">
              <a:spcBef>
                <a:spcPts val="320"/>
              </a:spcBef>
              <a:spcAft>
                <a:spcPts val="0"/>
              </a:spcAft>
              <a:buClr>
                <a:schemeClr val="dk1"/>
              </a:buClr>
              <a:buSzPts val="2240"/>
              <a:buFont typeface="Arial"/>
              <a:buChar char="•"/>
              <a:defRPr b="0" i="0" sz="1600" u="none" cap="none" strike="noStrike">
                <a:solidFill>
                  <a:schemeClr val="dk1"/>
                </a:solidFill>
                <a:latin typeface="Calibri"/>
                <a:ea typeface="Calibri"/>
                <a:cs typeface="Calibri"/>
                <a:sym typeface="Calibri"/>
              </a:defRPr>
            </a:lvl1pPr>
            <a:lvl2pPr indent="-289560" lvl="1" marL="914400" marR="0" rtl="0" algn="l">
              <a:spcBef>
                <a:spcPts val="0"/>
              </a:spcBef>
              <a:spcAft>
                <a:spcPts val="0"/>
              </a:spcAft>
              <a:buClr>
                <a:schemeClr val="dk1"/>
              </a:buClr>
              <a:buSzPts val="960"/>
              <a:buFont typeface="Calibri"/>
              <a:buChar char="—"/>
              <a:defRPr b="0" i="0" sz="1200" u="none" cap="none" strike="noStrike">
                <a:solidFill>
                  <a:schemeClr val="dk1"/>
                </a:solidFill>
                <a:latin typeface="Calibri"/>
                <a:ea typeface="Calibri"/>
                <a:cs typeface="Calibri"/>
                <a:sym typeface="Calibri"/>
              </a:defRPr>
            </a:lvl2pPr>
            <a:lvl3pPr indent="-228600" lvl="2" marL="1371600" marR="0" rtl="0" algn="l">
              <a:spcBef>
                <a:spcPts val="240"/>
              </a:spcBef>
              <a:spcAft>
                <a:spcPts val="0"/>
              </a:spcAft>
              <a:buClr>
                <a:schemeClr val="dk1"/>
              </a:buClr>
              <a:buSzPts val="1200"/>
              <a:buFont typeface="Calibri"/>
              <a:buNone/>
              <a:defRPr b="0" i="0" sz="1200" u="none" cap="none" strike="noStrike">
                <a:solidFill>
                  <a:schemeClr val="dk1"/>
                </a:solidFill>
                <a:latin typeface="Calibri"/>
                <a:ea typeface="Calibri"/>
                <a:cs typeface="Calibri"/>
                <a:sym typeface="Calibri"/>
              </a:defRPr>
            </a:lvl3pPr>
            <a:lvl4pPr indent="-298450" lvl="3" marL="1828800" marR="0" rtl="0" algn="l">
              <a:spcBef>
                <a:spcPts val="220"/>
              </a:spcBef>
              <a:spcAft>
                <a:spcPts val="0"/>
              </a:spcAft>
              <a:buClr>
                <a:schemeClr val="dk1"/>
              </a:buClr>
              <a:buSzPts val="1100"/>
              <a:buFont typeface="Arial"/>
              <a:buChar char="–"/>
              <a:defRPr b="0" i="0" sz="1100" u="none" cap="none" strike="noStrike">
                <a:solidFill>
                  <a:schemeClr val="dk1"/>
                </a:solidFill>
                <a:latin typeface="Calibri"/>
                <a:ea typeface="Calibri"/>
                <a:cs typeface="Calibri"/>
                <a:sym typeface="Calibri"/>
              </a:defRPr>
            </a:lvl4pPr>
            <a:lvl5pPr indent="-298450" lvl="4" marL="2286000" marR="0" rtl="0" algn="l">
              <a:spcBef>
                <a:spcPts val="220"/>
              </a:spcBef>
              <a:spcAft>
                <a:spcPts val="0"/>
              </a:spcAft>
              <a:buClr>
                <a:schemeClr val="dk1"/>
              </a:buClr>
              <a:buSzPts val="1100"/>
              <a:buFont typeface="Arial"/>
              <a:buChar char="»"/>
              <a:defRPr b="0" i="0" sz="11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47" name="Google Shape;47;p8"/>
          <p:cNvSpPr txBox="1"/>
          <p:nvPr>
            <p:ph type="title"/>
          </p:nvPr>
        </p:nvSpPr>
        <p:spPr>
          <a:xfrm>
            <a:off x="0" y="-92546"/>
            <a:ext cx="7429520" cy="642924"/>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lt1"/>
              </a:buClr>
              <a:buSzPts val="28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0"/>
                                  </p:stCondLst>
                                  <p:childTnLst>
                                    <p:set>
                                      <p:cBhvr>
                                        <p:cTn dur="1" fill="hold">
                                          <p:stCondLst>
                                            <p:cond delay="0"/>
                                          </p:stCondLst>
                                        </p:cTn>
                                        <p:tgtEl>
                                          <p:spTgt spid="46">
                                            <p:txEl>
                                              <p:pRg end="0" st="0"/>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6">
                                            <p:txEl>
                                              <p:pRg end="1" st="1"/>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6">
                                            <p:txEl>
                                              <p:pRg end="2" st="2"/>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6">
                                            <p:txEl>
                                              <p:pRg end="3" st="3"/>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6">
                                            <p:txEl>
                                              <p:pRg end="4" st="4"/>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6">
                                            <p:txEl>
                                              <p:pRg end="5" st="5"/>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6">
                                            <p:txEl>
                                              <p:pRg end="6" st="6"/>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6">
                                            <p:txEl>
                                              <p:pRg end="7" st="7"/>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6">
                                            <p:txEl>
                                              <p:pRg end="8" st="8"/>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p:cSld name="Title Slide">
    <p:spTree>
      <p:nvGrpSpPr>
        <p:cNvPr id="50" name="Shape 50"/>
        <p:cNvGrpSpPr/>
        <p:nvPr/>
      </p:nvGrpSpPr>
      <p:grpSpPr>
        <a:xfrm>
          <a:off x="0" y="0"/>
          <a:ext cx="0" cy="0"/>
          <a:chOff x="0" y="0"/>
          <a:chExt cx="0" cy="0"/>
        </a:xfrm>
      </p:grpSpPr>
      <p:sp>
        <p:nvSpPr>
          <p:cNvPr id="51" name="Google Shape;51;p10"/>
          <p:cNvSpPr/>
          <p:nvPr>
            <p:ph idx="2" type="pic"/>
          </p:nvPr>
        </p:nvSpPr>
        <p:spPr>
          <a:xfrm>
            <a:off x="1964533" y="589346"/>
            <a:ext cx="5214937" cy="2270436"/>
          </a:xfrm>
          <a:prstGeom prst="rect">
            <a:avLst/>
          </a:prstGeom>
          <a:noFill/>
          <a:ln>
            <a:noFill/>
          </a:ln>
        </p:spPr>
      </p:sp>
      <p:sp>
        <p:nvSpPr>
          <p:cNvPr id="52" name="Google Shape;52;p10"/>
          <p:cNvSpPr txBox="1"/>
          <p:nvPr>
            <p:ph type="title"/>
          </p:nvPr>
        </p:nvSpPr>
        <p:spPr>
          <a:xfrm>
            <a:off x="1928794" y="2859782"/>
            <a:ext cx="5286412" cy="783539"/>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Clr>
                <a:schemeClr val="dk1"/>
              </a:buClr>
              <a:buSzPts val="3200"/>
              <a:buFont typeface="Calibri"/>
              <a:buNone/>
              <a:defRPr b="0" i="0" sz="32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descr="DarkRed90" id="53" name="Google Shape;53;p10"/>
          <p:cNvPicPr preferRelativeResize="0"/>
          <p:nvPr/>
        </p:nvPicPr>
        <p:blipFill rotWithShape="1">
          <a:blip r:embed="rId2">
            <a:alphaModFix/>
          </a:blip>
          <a:srcRect b="0" l="0" r="0" t="0"/>
          <a:stretch/>
        </p:blipFill>
        <p:spPr>
          <a:xfrm>
            <a:off x="0" y="0"/>
            <a:ext cx="9144000" cy="51435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type="secHead">
  <p:cSld name="SECTION_HEADER">
    <p:spTree>
      <p:nvGrpSpPr>
        <p:cNvPr id="54" name="Shape 54"/>
        <p:cNvGrpSpPr/>
        <p:nvPr/>
      </p:nvGrpSpPr>
      <p:grpSpPr>
        <a:xfrm>
          <a:off x="0" y="0"/>
          <a:ext cx="0" cy="0"/>
          <a:chOff x="0" y="0"/>
          <a:chExt cx="0" cy="0"/>
        </a:xfrm>
      </p:grpSpPr>
      <p:sp>
        <p:nvSpPr>
          <p:cNvPr id="55" name="Google Shape;55;p11"/>
          <p:cNvSpPr txBox="1"/>
          <p:nvPr>
            <p:ph type="title"/>
          </p:nvPr>
        </p:nvSpPr>
        <p:spPr>
          <a:xfrm>
            <a:off x="722313" y="3305176"/>
            <a:ext cx="7772400" cy="1021556"/>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Clr>
                <a:schemeClr val="dk1"/>
              </a:buClr>
              <a:buSzPts val="4000"/>
              <a:buFont typeface="Calibri"/>
              <a:buNone/>
              <a:defRPr b="1" i="0" sz="40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6" name="Google Shape;56;p11"/>
          <p:cNvSpPr txBox="1"/>
          <p:nvPr>
            <p:ph idx="1" type="body"/>
          </p:nvPr>
        </p:nvSpPr>
        <p:spPr>
          <a:xfrm>
            <a:off x="722313" y="2180035"/>
            <a:ext cx="7772400" cy="1125140"/>
          </a:xfrm>
          <a:prstGeom prst="rect">
            <a:avLst/>
          </a:prstGeom>
          <a:noFill/>
          <a:ln>
            <a:noFill/>
          </a:ln>
        </p:spPr>
        <p:txBody>
          <a:bodyPr anchorCtr="0" anchor="b" bIns="45700" lIns="91425" spcFirstLastPara="1" rIns="91425" wrap="square" tIns="45700">
            <a:noAutofit/>
          </a:bodyPr>
          <a:lstStyle>
            <a:lvl1pPr indent="-228600" lvl="0" marL="457200" marR="0" rtl="0" algn="l">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1pPr>
            <a:lvl2pPr indent="-228600" lvl="1" marL="914400" marR="0" rtl="0" algn="l">
              <a:spcBef>
                <a:spcPts val="360"/>
              </a:spcBef>
              <a:spcAft>
                <a:spcPts val="0"/>
              </a:spcAft>
              <a:buClr>
                <a:srgbClr val="888888"/>
              </a:buClr>
              <a:buSzPts val="1800"/>
              <a:buFont typeface="Arial"/>
              <a:buNone/>
              <a:defRPr b="0" i="0" sz="1800" u="none" cap="none" strike="noStrike">
                <a:solidFill>
                  <a:srgbClr val="888888"/>
                </a:solidFill>
                <a:latin typeface="Calibri"/>
                <a:ea typeface="Calibri"/>
                <a:cs typeface="Calibri"/>
                <a:sym typeface="Calibri"/>
              </a:defRPr>
            </a:lvl2pPr>
            <a:lvl3pPr indent="-228600" lvl="2" marL="1371600" marR="0" rtl="0" algn="l">
              <a:spcBef>
                <a:spcPts val="32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3pPr>
            <a:lvl4pPr indent="-228600" lvl="3" marL="18288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4pPr>
            <a:lvl5pPr indent="-228600" lvl="4" marL="22860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5pPr>
            <a:lvl6pPr indent="-228600" lvl="5" marL="27432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6pPr>
            <a:lvl7pPr indent="-228600" lvl="6" marL="32004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7pPr>
            <a:lvl8pPr indent="-228600" lvl="7" marL="36576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8pPr>
            <a:lvl9pPr indent="-228600" lvl="8" marL="41148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9pPr>
          </a:lstStyle>
          <a:p/>
        </p:txBody>
      </p:sp>
      <p:sp>
        <p:nvSpPr>
          <p:cNvPr id="57" name="Google Shape;57;p11"/>
          <p:cNvSpPr txBox="1"/>
          <p:nvPr>
            <p:ph idx="12" type="sldNum"/>
          </p:nvPr>
        </p:nvSpPr>
        <p:spPr>
          <a:xfrm>
            <a:off x="8653474" y="4869657"/>
            <a:ext cx="490526" cy="273844"/>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rgbClr val="7F7F7F"/>
                </a:solidFill>
                <a:latin typeface="Calibri"/>
                <a:ea typeface="Calibri"/>
                <a:cs typeface="Calibri"/>
                <a:sym typeface="Calibri"/>
              </a:defRPr>
            </a:lvl1pPr>
            <a:lvl2pPr indent="0" lvl="1" marL="0" marR="0" rtl="0" algn="l">
              <a:spcBef>
                <a:spcPts val="0"/>
              </a:spcBef>
              <a:buNone/>
              <a:defRPr sz="1800">
                <a:solidFill>
                  <a:srgbClr val="7F7F7F"/>
                </a:solidFill>
                <a:latin typeface="Calibri"/>
                <a:ea typeface="Calibri"/>
                <a:cs typeface="Calibri"/>
                <a:sym typeface="Calibri"/>
              </a:defRPr>
            </a:lvl2pPr>
            <a:lvl3pPr indent="0" lvl="2" marL="0" marR="0" rtl="0" algn="l">
              <a:spcBef>
                <a:spcPts val="0"/>
              </a:spcBef>
              <a:buNone/>
              <a:defRPr sz="1800">
                <a:solidFill>
                  <a:srgbClr val="7F7F7F"/>
                </a:solidFill>
                <a:latin typeface="Calibri"/>
                <a:ea typeface="Calibri"/>
                <a:cs typeface="Calibri"/>
                <a:sym typeface="Calibri"/>
              </a:defRPr>
            </a:lvl3pPr>
            <a:lvl4pPr indent="0" lvl="3" marL="0" marR="0" rtl="0" algn="l">
              <a:spcBef>
                <a:spcPts val="0"/>
              </a:spcBef>
              <a:buNone/>
              <a:defRPr sz="1800">
                <a:solidFill>
                  <a:srgbClr val="7F7F7F"/>
                </a:solidFill>
                <a:latin typeface="Calibri"/>
                <a:ea typeface="Calibri"/>
                <a:cs typeface="Calibri"/>
                <a:sym typeface="Calibri"/>
              </a:defRPr>
            </a:lvl4pPr>
            <a:lvl5pPr indent="0" lvl="4" marL="0" marR="0" rtl="0" algn="l">
              <a:spcBef>
                <a:spcPts val="0"/>
              </a:spcBef>
              <a:buNone/>
              <a:defRPr sz="1800">
                <a:solidFill>
                  <a:srgbClr val="7F7F7F"/>
                </a:solidFill>
                <a:latin typeface="Calibri"/>
                <a:ea typeface="Calibri"/>
                <a:cs typeface="Calibri"/>
                <a:sym typeface="Calibri"/>
              </a:defRPr>
            </a:lvl5pPr>
            <a:lvl6pPr indent="0" lvl="5" marL="0" marR="0" rtl="0" algn="l">
              <a:spcBef>
                <a:spcPts val="0"/>
              </a:spcBef>
              <a:buNone/>
              <a:defRPr sz="1800">
                <a:solidFill>
                  <a:srgbClr val="7F7F7F"/>
                </a:solidFill>
                <a:latin typeface="Calibri"/>
                <a:ea typeface="Calibri"/>
                <a:cs typeface="Calibri"/>
                <a:sym typeface="Calibri"/>
              </a:defRPr>
            </a:lvl6pPr>
            <a:lvl7pPr indent="0" lvl="6" marL="0" marR="0" rtl="0" algn="l">
              <a:spcBef>
                <a:spcPts val="0"/>
              </a:spcBef>
              <a:buNone/>
              <a:defRPr sz="1800">
                <a:solidFill>
                  <a:srgbClr val="7F7F7F"/>
                </a:solidFill>
                <a:latin typeface="Calibri"/>
                <a:ea typeface="Calibri"/>
                <a:cs typeface="Calibri"/>
                <a:sym typeface="Calibri"/>
              </a:defRPr>
            </a:lvl7pPr>
            <a:lvl8pPr indent="0" lvl="7" marL="0" marR="0" rtl="0" algn="l">
              <a:spcBef>
                <a:spcPts val="0"/>
              </a:spcBef>
              <a:buNone/>
              <a:defRPr sz="1800">
                <a:solidFill>
                  <a:srgbClr val="7F7F7F"/>
                </a:solidFill>
                <a:latin typeface="Calibri"/>
                <a:ea typeface="Calibri"/>
                <a:cs typeface="Calibri"/>
                <a:sym typeface="Calibri"/>
              </a:defRPr>
            </a:lvl8pPr>
            <a:lvl9pPr indent="0" lvl="8" marL="0" marR="0" rtl="0" algn="l">
              <a:spcBef>
                <a:spcPts val="0"/>
              </a:spcBef>
              <a:buNone/>
              <a:defRPr sz="1800">
                <a:solidFill>
                  <a:srgbClr val="7F7F7F"/>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pic>
        <p:nvPicPr>
          <p:cNvPr descr="DarkRed90" id="58" name="Google Shape;58;p11"/>
          <p:cNvPicPr preferRelativeResize="0"/>
          <p:nvPr/>
        </p:nvPicPr>
        <p:blipFill rotWithShape="1">
          <a:blip r:embed="rId2">
            <a:alphaModFix/>
          </a:blip>
          <a:srcRect b="0" l="0" r="0" t="0"/>
          <a:stretch/>
        </p:blipFill>
        <p:spPr>
          <a:xfrm>
            <a:off x="0" y="0"/>
            <a:ext cx="9144000" cy="51435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theme" Target="../theme/theme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8.xml"/><Relationship Id="rId3" Type="http://schemas.openxmlformats.org/officeDocument/2006/relationships/slideLayout" Target="../slideLayouts/slideLayout9.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 name="Shape 8"/>
        <p:cNvGrpSpPr/>
        <p:nvPr/>
      </p:nvGrpSpPr>
      <p:grpSpPr>
        <a:xfrm>
          <a:off x="0" y="0"/>
          <a:ext cx="0" cy="0"/>
          <a:chOff x="0" y="0"/>
          <a:chExt cx="0" cy="0"/>
        </a:xfrm>
      </p:grpSpPr>
      <p:pic>
        <p:nvPicPr>
          <p:cNvPr descr="DarkRed90" id="9" name="Google Shape;9;p1"/>
          <p:cNvPicPr preferRelativeResize="0"/>
          <p:nvPr/>
        </p:nvPicPr>
        <p:blipFill rotWithShape="1">
          <a:blip r:embed="rId1">
            <a:alphaModFix/>
          </a:blip>
          <a:srcRect b="0" l="6932" r="0" t="0"/>
          <a:stretch/>
        </p:blipFill>
        <p:spPr>
          <a:xfrm>
            <a:off x="0" y="0"/>
            <a:ext cx="9191434" cy="555526"/>
          </a:xfrm>
          <a:prstGeom prst="rect">
            <a:avLst/>
          </a:prstGeom>
          <a:noFill/>
          <a:ln>
            <a:noFill/>
          </a:ln>
        </p:spPr>
      </p:pic>
      <p:sp>
        <p:nvSpPr>
          <p:cNvPr id="10" name="Google Shape;10;p1"/>
          <p:cNvSpPr txBox="1"/>
          <p:nvPr>
            <p:ph idx="12" type="sldNum"/>
          </p:nvPr>
        </p:nvSpPr>
        <p:spPr>
          <a:xfrm>
            <a:off x="8653474" y="4869657"/>
            <a:ext cx="490526" cy="273844"/>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b="0" i="0" sz="1800" u="none" cap="none" strike="noStrike">
                <a:solidFill>
                  <a:srgbClr val="7F7F7F"/>
                </a:solidFill>
                <a:latin typeface="Calibri"/>
                <a:ea typeface="Calibri"/>
                <a:cs typeface="Calibri"/>
                <a:sym typeface="Calibri"/>
              </a:defRPr>
            </a:lvl1pPr>
            <a:lvl2pPr indent="0" lvl="1" marL="0" marR="0" rtl="0" algn="l">
              <a:spcBef>
                <a:spcPts val="0"/>
              </a:spcBef>
              <a:buNone/>
              <a:defRPr b="0" i="0" sz="1800" u="none" cap="none" strike="noStrike">
                <a:solidFill>
                  <a:srgbClr val="7F7F7F"/>
                </a:solidFill>
                <a:latin typeface="Calibri"/>
                <a:ea typeface="Calibri"/>
                <a:cs typeface="Calibri"/>
                <a:sym typeface="Calibri"/>
              </a:defRPr>
            </a:lvl2pPr>
            <a:lvl3pPr indent="0" lvl="2" marL="0" marR="0" rtl="0" algn="l">
              <a:spcBef>
                <a:spcPts val="0"/>
              </a:spcBef>
              <a:buNone/>
              <a:defRPr b="0" i="0" sz="1800" u="none" cap="none" strike="noStrike">
                <a:solidFill>
                  <a:srgbClr val="7F7F7F"/>
                </a:solidFill>
                <a:latin typeface="Calibri"/>
                <a:ea typeface="Calibri"/>
                <a:cs typeface="Calibri"/>
                <a:sym typeface="Calibri"/>
              </a:defRPr>
            </a:lvl3pPr>
            <a:lvl4pPr indent="0" lvl="3" marL="0" marR="0" rtl="0" algn="l">
              <a:spcBef>
                <a:spcPts val="0"/>
              </a:spcBef>
              <a:buNone/>
              <a:defRPr b="0" i="0" sz="1800" u="none" cap="none" strike="noStrike">
                <a:solidFill>
                  <a:srgbClr val="7F7F7F"/>
                </a:solidFill>
                <a:latin typeface="Calibri"/>
                <a:ea typeface="Calibri"/>
                <a:cs typeface="Calibri"/>
                <a:sym typeface="Calibri"/>
              </a:defRPr>
            </a:lvl4pPr>
            <a:lvl5pPr indent="0" lvl="4" marL="0" marR="0" rtl="0" algn="l">
              <a:spcBef>
                <a:spcPts val="0"/>
              </a:spcBef>
              <a:buNone/>
              <a:defRPr b="0" i="0" sz="1800" u="none" cap="none" strike="noStrike">
                <a:solidFill>
                  <a:srgbClr val="7F7F7F"/>
                </a:solidFill>
                <a:latin typeface="Calibri"/>
                <a:ea typeface="Calibri"/>
                <a:cs typeface="Calibri"/>
                <a:sym typeface="Calibri"/>
              </a:defRPr>
            </a:lvl5pPr>
            <a:lvl6pPr indent="0" lvl="5" marL="0" marR="0" rtl="0" algn="l">
              <a:spcBef>
                <a:spcPts val="0"/>
              </a:spcBef>
              <a:buNone/>
              <a:defRPr b="0" i="0" sz="1800" u="none" cap="none" strike="noStrike">
                <a:solidFill>
                  <a:srgbClr val="7F7F7F"/>
                </a:solidFill>
                <a:latin typeface="Calibri"/>
                <a:ea typeface="Calibri"/>
                <a:cs typeface="Calibri"/>
                <a:sym typeface="Calibri"/>
              </a:defRPr>
            </a:lvl6pPr>
            <a:lvl7pPr indent="0" lvl="6" marL="0" marR="0" rtl="0" algn="l">
              <a:spcBef>
                <a:spcPts val="0"/>
              </a:spcBef>
              <a:buNone/>
              <a:defRPr b="0" i="0" sz="1800" u="none" cap="none" strike="noStrike">
                <a:solidFill>
                  <a:srgbClr val="7F7F7F"/>
                </a:solidFill>
                <a:latin typeface="Calibri"/>
                <a:ea typeface="Calibri"/>
                <a:cs typeface="Calibri"/>
                <a:sym typeface="Calibri"/>
              </a:defRPr>
            </a:lvl7pPr>
            <a:lvl8pPr indent="0" lvl="7" marL="0" marR="0" rtl="0" algn="l">
              <a:spcBef>
                <a:spcPts val="0"/>
              </a:spcBef>
              <a:buNone/>
              <a:defRPr b="0" i="0" sz="1800" u="none" cap="none" strike="noStrike">
                <a:solidFill>
                  <a:srgbClr val="7F7F7F"/>
                </a:solidFill>
                <a:latin typeface="Calibri"/>
                <a:ea typeface="Calibri"/>
                <a:cs typeface="Calibri"/>
                <a:sym typeface="Calibri"/>
              </a:defRPr>
            </a:lvl8pPr>
            <a:lvl9pPr indent="0" lvl="8" marL="0" marR="0" rtl="0" algn="l">
              <a:spcBef>
                <a:spcPts val="0"/>
              </a:spcBef>
              <a:buNone/>
              <a:defRPr b="0" i="0" sz="1800" u="none" cap="none" strike="noStrike">
                <a:solidFill>
                  <a:srgbClr val="7F7F7F"/>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
        <p:nvSpPr>
          <p:cNvPr id="11" name="Google Shape;11;p1"/>
          <p:cNvSpPr txBox="1"/>
          <p:nvPr>
            <p:ph type="title"/>
          </p:nvPr>
        </p:nvSpPr>
        <p:spPr>
          <a:xfrm>
            <a:off x="0" y="0"/>
            <a:ext cx="7429520" cy="642924"/>
          </a:xfrm>
          <a:prstGeom prst="rect">
            <a:avLst/>
          </a:prstGeom>
          <a:noFill/>
          <a:ln>
            <a:noFill/>
          </a:ln>
        </p:spPr>
        <p:txBody>
          <a:bodyPr anchorCtr="0" anchor="ctr" bIns="45700" lIns="91425" spcFirstLastPara="1" rIns="91425" wrap="square" tIns="45700">
            <a:normAutofit/>
          </a:bodyPr>
          <a:lstStyle>
            <a:lvl1pPr lvl="0" marR="0" rtl="0" algn="l">
              <a:spcBef>
                <a:spcPts val="0"/>
              </a:spcBef>
              <a:spcAft>
                <a:spcPts val="0"/>
              </a:spcAft>
              <a:buClr>
                <a:schemeClr val="lt1"/>
              </a:buClr>
              <a:buSzPts val="2800"/>
              <a:buFont typeface="Calibri"/>
              <a:buNone/>
              <a:defRPr b="0" i="0" sz="2800" u="none" cap="none" strike="noStrik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8" name="Shape 48"/>
        <p:cNvGrpSpPr/>
        <p:nvPr/>
      </p:nvGrpSpPr>
      <p:grpSpPr>
        <a:xfrm>
          <a:off x="0" y="0"/>
          <a:ext cx="0" cy="0"/>
          <a:chOff x="0" y="0"/>
          <a:chExt cx="0" cy="0"/>
        </a:xfrm>
      </p:grpSpPr>
      <p:pic>
        <p:nvPicPr>
          <p:cNvPr descr="DarkRed90" id="49" name="Google Shape;49;p9"/>
          <p:cNvPicPr preferRelativeResize="0"/>
          <p:nvPr/>
        </p:nvPicPr>
        <p:blipFill rotWithShape="1">
          <a:blip r:embed="rId1">
            <a:alphaModFix/>
          </a:blip>
          <a:srcRect b="0" l="6932" r="0" t="0"/>
          <a:stretch/>
        </p:blipFill>
        <p:spPr>
          <a:xfrm>
            <a:off x="0" y="0"/>
            <a:ext cx="9191434" cy="555526"/>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55" r:id="rId2"/>
    <p:sldLayoutId id="2147483656" r:id="rId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5.jpg"/><Relationship Id="rId4" Type="http://schemas.openxmlformats.org/officeDocument/2006/relationships/image" Target="../media/image6.png"/><Relationship Id="rId5"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6.png"/><Relationship Id="rId4" Type="http://schemas.openxmlformats.org/officeDocument/2006/relationships/image" Target="../media/image15.jpg"/><Relationship Id="rId5"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0.png"/><Relationship Id="rId4" Type="http://schemas.openxmlformats.org/officeDocument/2006/relationships/image" Target="../media/image19.png"/><Relationship Id="rId5" Type="http://schemas.openxmlformats.org/officeDocument/2006/relationships/image" Target="../media/image4.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4.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3.jpg"/><Relationship Id="rId4" Type="http://schemas.openxmlformats.org/officeDocument/2006/relationships/image" Target="../media/image14.jpg"/><Relationship Id="rId5" Type="http://schemas.openxmlformats.org/officeDocument/2006/relationships/image" Target="../media/image7.png"/><Relationship Id="rId6" Type="http://schemas.openxmlformats.org/officeDocument/2006/relationships/image" Target="../media/image1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2.png"/><Relationship Id="rId4" Type="http://schemas.openxmlformats.org/officeDocument/2006/relationships/image" Target="../media/image16.png"/><Relationship Id="rId5" Type="http://schemas.openxmlformats.org/officeDocument/2006/relationships/image" Target="../media/image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xml"/><Relationship Id="rId3" Type="http://schemas.openxmlformats.org/officeDocument/2006/relationships/image" Target="../media/image1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graphicFrame>
        <p:nvGraphicFramePr>
          <p:cNvPr id="63" name="Google Shape;63;p12"/>
          <p:cNvGraphicFramePr/>
          <p:nvPr/>
        </p:nvGraphicFramePr>
        <p:xfrm>
          <a:off x="323528" y="1203598"/>
          <a:ext cx="3000000" cy="3000000"/>
        </p:xfrm>
        <a:graphic>
          <a:graphicData uri="http://schemas.openxmlformats.org/drawingml/2006/table">
            <a:tbl>
              <a:tblPr bandRow="1" firstRow="1">
                <a:noFill/>
                <a:tableStyleId>{1BC7C3D6-1333-4F1B-B6F5-F8CAD4409E60}</a:tableStyleId>
              </a:tblPr>
              <a:tblGrid>
                <a:gridCol w="4248475"/>
                <a:gridCol w="4248475"/>
              </a:tblGrid>
              <a:tr h="370850">
                <a:tc>
                  <a:txBody>
                    <a:bodyPr/>
                    <a:lstStyle/>
                    <a:p>
                      <a:pPr indent="0" lvl="0" marL="0" marR="0" rtl="0" algn="l">
                        <a:spcBef>
                          <a:spcPts val="0"/>
                        </a:spcBef>
                        <a:spcAft>
                          <a:spcPts val="0"/>
                        </a:spcAft>
                        <a:buNone/>
                      </a:pPr>
                      <a:r>
                        <a:rPr b="1" lang="en-US" sz="1800" u="none" cap="none" strike="noStrike">
                          <a:solidFill>
                            <a:schemeClr val="dk1"/>
                          </a:solidFill>
                          <a:latin typeface="Calibri"/>
                          <a:ea typeface="Calibri"/>
                          <a:cs typeface="Calibri"/>
                          <a:sym typeface="Calibri"/>
                        </a:rPr>
                        <a:t>STUDENT CANDIDATE NUMBER (given by Examinations and available on Portico): </a:t>
                      </a:r>
                      <a:endParaRPr sz="1800">
                        <a:solidFill>
                          <a:schemeClr val="dk1"/>
                        </a:solidFill>
                        <a:latin typeface="Calibri"/>
                        <a:ea typeface="Calibri"/>
                        <a:cs typeface="Calibri"/>
                        <a:sym typeface="Calibri"/>
                      </a:endParaRPr>
                    </a:p>
                  </a:txBody>
                  <a:tcPr marT="45725" marB="45725" marR="91450" marL="91450"/>
                </a:tc>
                <a:tc>
                  <a:txBody>
                    <a:bodyPr/>
                    <a:lstStyle/>
                    <a:p>
                      <a:pPr indent="0" lvl="0" marL="0" marR="0" rtl="0" algn="l">
                        <a:spcBef>
                          <a:spcPts val="0"/>
                        </a:spcBef>
                        <a:spcAft>
                          <a:spcPts val="0"/>
                        </a:spcAft>
                        <a:buNone/>
                      </a:pPr>
                      <a:r>
                        <a:rPr lang="en-US" sz="1800"/>
                        <a:t>ZXSW1</a:t>
                      </a:r>
                      <a:endParaRPr/>
                    </a:p>
                  </a:txBody>
                  <a:tcPr marT="76200" marB="76200" marR="76200" marL="76200"/>
                </a:tc>
              </a:tr>
              <a:tr h="370850">
                <a:tc gridSpan="2">
                  <a:txBody>
                    <a:bodyPr/>
                    <a:lstStyle/>
                    <a:p>
                      <a:pPr indent="0" lvl="0" marL="0" marR="0" rtl="0" algn="ctr">
                        <a:spcBef>
                          <a:spcPts val="0"/>
                        </a:spcBef>
                        <a:spcAft>
                          <a:spcPts val="0"/>
                        </a:spcAft>
                        <a:buNone/>
                      </a:pPr>
                      <a:r>
                        <a:rPr b="1" lang="en-US" sz="1800">
                          <a:solidFill>
                            <a:schemeClr val="dk1"/>
                          </a:solidFill>
                          <a:latin typeface="Calibri"/>
                          <a:ea typeface="Calibri"/>
                          <a:cs typeface="Calibri"/>
                          <a:sym typeface="Calibri"/>
                        </a:rPr>
                        <a:t>DO NOT</a:t>
                      </a:r>
                      <a:r>
                        <a:rPr lang="en-US" sz="1800">
                          <a:solidFill>
                            <a:schemeClr val="dk1"/>
                          </a:solidFill>
                          <a:latin typeface="Calibri"/>
                          <a:ea typeface="Calibri"/>
                          <a:cs typeface="Calibri"/>
                          <a:sym typeface="Calibri"/>
                        </a:rPr>
                        <a:t> WRITE YOUR OWN NAME ON THIS SHEET</a:t>
                      </a:r>
                      <a:r>
                        <a:rPr lang="en-US" sz="1800"/>
                        <a:t> </a:t>
                      </a:r>
                      <a:endParaRPr b="1" sz="1800"/>
                    </a:p>
                  </a:txBody>
                  <a:tcPr marT="45725" marB="45725" marR="91450" marL="91450"/>
                </a:tc>
                <a:tc hMerge="1"/>
              </a:tr>
              <a:tr h="370850">
                <a:tc>
                  <a:txBody>
                    <a:bodyPr/>
                    <a:lstStyle/>
                    <a:p>
                      <a:pPr indent="0" lvl="0" marL="0" marR="0" rtl="0" algn="l">
                        <a:spcBef>
                          <a:spcPts val="0"/>
                        </a:spcBef>
                        <a:spcAft>
                          <a:spcPts val="0"/>
                        </a:spcAft>
                        <a:buNone/>
                      </a:pPr>
                      <a:r>
                        <a:rPr b="1" lang="en-US" sz="1800"/>
                        <a:t>Personal Tutor Name</a:t>
                      </a:r>
                      <a:endParaRPr/>
                    </a:p>
                  </a:txBody>
                  <a:tcPr marT="45725" marB="45725" marR="91450" marL="91450"/>
                </a:tc>
                <a:tc>
                  <a:txBody>
                    <a:bodyPr/>
                    <a:lstStyle/>
                    <a:p>
                      <a:pPr indent="0" lvl="0" marL="0" marR="0" rtl="0" algn="l">
                        <a:spcBef>
                          <a:spcPts val="0"/>
                        </a:spcBef>
                        <a:spcAft>
                          <a:spcPts val="0"/>
                        </a:spcAft>
                        <a:buNone/>
                      </a:pPr>
                      <a:r>
                        <a:rPr lang="en-US" sz="1800"/>
                        <a:t>Tu Dong </a:t>
                      </a:r>
                      <a:endParaRPr/>
                    </a:p>
                  </a:txBody>
                  <a:tcPr marT="45725" marB="45725" marR="91450" marL="91450"/>
                </a:tc>
              </a:tr>
              <a:tr h="370850">
                <a:tc>
                  <a:txBody>
                    <a:bodyPr/>
                    <a:lstStyle/>
                    <a:p>
                      <a:pPr indent="0" lvl="0" marL="0" marR="0" rtl="0" algn="l">
                        <a:spcBef>
                          <a:spcPts val="0"/>
                        </a:spcBef>
                        <a:spcAft>
                          <a:spcPts val="0"/>
                        </a:spcAft>
                        <a:buNone/>
                      </a:pPr>
                      <a:r>
                        <a:rPr b="1" lang="en-US" sz="1800"/>
                        <a:t>Module</a:t>
                      </a:r>
                      <a:r>
                        <a:rPr b="1" lang="en-US" sz="1800"/>
                        <a:t> name and code</a:t>
                      </a:r>
                      <a:endParaRPr b="1" sz="1800"/>
                    </a:p>
                  </a:txBody>
                  <a:tcPr marT="45725" marB="45725" marR="91450" marL="91450"/>
                </a:tc>
                <a:tc>
                  <a:txBody>
                    <a:bodyPr/>
                    <a:lstStyle/>
                    <a:p>
                      <a:pPr indent="0" lvl="0" marL="0" marR="0" rtl="0" algn="l">
                        <a:spcBef>
                          <a:spcPts val="0"/>
                        </a:spcBef>
                        <a:spcAft>
                          <a:spcPts val="0"/>
                        </a:spcAft>
                        <a:buNone/>
                      </a:pPr>
                      <a:r>
                        <a:rPr lang="en-US" sz="1800"/>
                        <a:t>Interaction Design COMP0012</a:t>
                      </a:r>
                      <a:endParaRPr/>
                    </a:p>
                  </a:txBody>
                  <a:tcPr marT="45725" marB="45725" marR="91450" marL="91450"/>
                </a:tc>
              </a:tr>
              <a:tr h="370850">
                <a:tc>
                  <a:txBody>
                    <a:bodyPr/>
                    <a:lstStyle/>
                    <a:p>
                      <a:pPr indent="0" lvl="0" marL="0" marR="0" rtl="0" algn="l">
                        <a:spcBef>
                          <a:spcPts val="0"/>
                        </a:spcBef>
                        <a:spcAft>
                          <a:spcPts val="0"/>
                        </a:spcAft>
                        <a:buNone/>
                      </a:pPr>
                      <a:r>
                        <a:rPr b="1" lang="en-US" sz="1800"/>
                        <a:t>Name of teacher who set this work</a:t>
                      </a:r>
                      <a:endParaRPr/>
                    </a:p>
                  </a:txBody>
                  <a:tcPr marT="45725" marB="45725" marR="91450" marL="91450"/>
                </a:tc>
                <a:tc>
                  <a:txBody>
                    <a:bodyPr/>
                    <a:lstStyle/>
                    <a:p>
                      <a:pPr indent="0" lvl="0" marL="0" marR="0" rtl="0" algn="l">
                        <a:spcBef>
                          <a:spcPts val="0"/>
                        </a:spcBef>
                        <a:spcAft>
                          <a:spcPts val="0"/>
                        </a:spcAft>
                        <a:buNone/>
                      </a:pPr>
                      <a:r>
                        <a:rPr lang="en-US" sz="1800"/>
                        <a:t>Chris Evans</a:t>
                      </a:r>
                      <a:endParaRPr/>
                    </a:p>
                  </a:txBody>
                  <a:tcPr marT="45725" marB="45725" marR="91450" marL="91450"/>
                </a:tc>
              </a:tr>
              <a:tr h="370850">
                <a:tc>
                  <a:txBody>
                    <a:bodyPr/>
                    <a:lstStyle/>
                    <a:p>
                      <a:pPr indent="0" lvl="0" marL="0" marR="0" rtl="0" algn="l">
                        <a:spcBef>
                          <a:spcPts val="0"/>
                        </a:spcBef>
                        <a:spcAft>
                          <a:spcPts val="0"/>
                        </a:spcAft>
                        <a:buNone/>
                      </a:pPr>
                      <a:r>
                        <a:rPr b="1" lang="en-US" sz="1800"/>
                        <a:t>Coursework</a:t>
                      </a:r>
                      <a:r>
                        <a:rPr b="1" lang="en-US" sz="1800"/>
                        <a:t> Title</a:t>
                      </a:r>
                      <a:endParaRPr b="1" sz="1800"/>
                    </a:p>
                  </a:txBody>
                  <a:tcPr marT="45725" marB="45725" marR="91450" marL="91450"/>
                </a:tc>
                <a:tc>
                  <a:txBody>
                    <a:bodyPr/>
                    <a:lstStyle/>
                    <a:p>
                      <a:pPr indent="0" lvl="0" marL="0" marR="0" rtl="0" algn="l">
                        <a:spcBef>
                          <a:spcPts val="0"/>
                        </a:spcBef>
                        <a:spcAft>
                          <a:spcPts val="0"/>
                        </a:spcAft>
                        <a:buNone/>
                      </a:pPr>
                      <a:r>
                        <a:rPr lang="en-US" sz="1800"/>
                        <a:t>Interaction Design Assignment </a:t>
                      </a:r>
                      <a:endParaRPr/>
                    </a:p>
                  </a:txBody>
                  <a:tcPr marT="45725" marB="45725" marR="91450" marL="91450"/>
                </a:tc>
              </a:tr>
              <a:tr h="370850">
                <a:tc>
                  <a:txBody>
                    <a:bodyPr/>
                    <a:lstStyle/>
                    <a:p>
                      <a:pPr indent="0" lvl="0" marL="0" marR="0" rtl="0" algn="l">
                        <a:spcBef>
                          <a:spcPts val="0"/>
                        </a:spcBef>
                        <a:spcAft>
                          <a:spcPts val="0"/>
                        </a:spcAft>
                        <a:buNone/>
                      </a:pPr>
                      <a:r>
                        <a:rPr b="1" lang="en-US" sz="1800"/>
                        <a:t>Submission deadline</a:t>
                      </a:r>
                      <a:endParaRPr/>
                    </a:p>
                  </a:txBody>
                  <a:tcPr marT="45725" marB="45725" marR="91450" marL="91450"/>
                </a:tc>
                <a:tc>
                  <a:txBody>
                    <a:bodyPr/>
                    <a:lstStyle/>
                    <a:p>
                      <a:pPr indent="0" lvl="0" marL="0" marR="0" rtl="0" algn="l">
                        <a:spcBef>
                          <a:spcPts val="0"/>
                        </a:spcBef>
                        <a:spcAft>
                          <a:spcPts val="0"/>
                        </a:spcAft>
                        <a:buNone/>
                      </a:pPr>
                      <a:r>
                        <a:rPr lang="en-US" sz="1800"/>
                        <a:t>20/03/2019</a:t>
                      </a:r>
                      <a:endParaRPr/>
                    </a:p>
                  </a:txBody>
                  <a:tcPr marT="45725" marB="45725" marR="91450" marL="91450"/>
                </a:tc>
              </a:tr>
              <a:tr h="370850">
                <a:tc>
                  <a:txBody>
                    <a:bodyPr/>
                    <a:lstStyle/>
                    <a:p>
                      <a:pPr indent="0" lvl="0" marL="0" marR="0" rtl="0" algn="l">
                        <a:spcBef>
                          <a:spcPts val="0"/>
                        </a:spcBef>
                        <a:spcAft>
                          <a:spcPts val="0"/>
                        </a:spcAft>
                        <a:buNone/>
                      </a:pPr>
                      <a:r>
                        <a:rPr b="1" lang="en-US" sz="1800"/>
                        <a:t>Page count</a:t>
                      </a:r>
                      <a:endParaRPr/>
                    </a:p>
                  </a:txBody>
                  <a:tcPr marT="45725" marB="45725" marR="91450" marL="91450"/>
                </a:tc>
                <a:tc>
                  <a:txBody>
                    <a:bodyPr/>
                    <a:lstStyle/>
                    <a:p>
                      <a:pPr indent="0" lvl="0" marL="0" marR="0" rtl="0" algn="l">
                        <a:spcBef>
                          <a:spcPts val="0"/>
                        </a:spcBef>
                        <a:spcAft>
                          <a:spcPts val="0"/>
                        </a:spcAft>
                        <a:buNone/>
                      </a:pPr>
                      <a:r>
                        <a:rPr lang="en-US" sz="1800"/>
                        <a:t>23 (This included)</a:t>
                      </a:r>
                      <a:endParaRPr sz="1800"/>
                    </a:p>
                  </a:txBody>
                  <a:tcPr marT="45725" marB="45725" marR="91450" marL="91450"/>
                </a:tc>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21"/>
          <p:cNvSpPr txBox="1"/>
          <p:nvPr>
            <p:ph type="title"/>
          </p:nvPr>
        </p:nvSpPr>
        <p:spPr>
          <a:xfrm>
            <a:off x="0" y="0"/>
            <a:ext cx="7429520" cy="642924"/>
          </a:xfrm>
          <a:prstGeom prst="rect">
            <a:avLst/>
          </a:prstGeom>
          <a:noFill/>
          <a:ln>
            <a:noFill/>
          </a:ln>
        </p:spPr>
        <p:txBody>
          <a:bodyPr anchorCtr="0" anchor="ctr" bIns="45700" lIns="91425" spcFirstLastPara="1" rIns="91425" wrap="square" tIns="45700">
            <a:normAutofit/>
          </a:bodyPr>
          <a:lstStyle/>
          <a:p>
            <a:pPr indent="0" lvl="0" marL="180000" rtl="0" algn="l">
              <a:spcBef>
                <a:spcPts val="0"/>
              </a:spcBef>
              <a:spcAft>
                <a:spcPts val="0"/>
              </a:spcAft>
              <a:buClr>
                <a:schemeClr val="lt1"/>
              </a:buClr>
              <a:buSzPts val="2800"/>
              <a:buFont typeface="Calibri"/>
              <a:buNone/>
            </a:pPr>
            <a:r>
              <a:rPr lang="en-US"/>
              <a:t>Development of Ideas: Evaluation of Alternatives</a:t>
            </a:r>
            <a:endParaRPr/>
          </a:p>
        </p:txBody>
      </p:sp>
      <p:sp>
        <p:nvSpPr>
          <p:cNvPr id="151" name="Google Shape;151;p21"/>
          <p:cNvSpPr txBox="1"/>
          <p:nvPr/>
        </p:nvSpPr>
        <p:spPr>
          <a:xfrm>
            <a:off x="251520" y="772176"/>
            <a:ext cx="2520280"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chemeClr val="dk1"/>
                </a:solidFill>
                <a:latin typeface="Calibri"/>
                <a:ea typeface="Calibri"/>
                <a:cs typeface="Calibri"/>
                <a:sym typeface="Calibri"/>
              </a:rPr>
              <a:t>Goal</a:t>
            </a:r>
            <a:r>
              <a:rPr lang="en-US" sz="1600">
                <a:solidFill>
                  <a:schemeClr val="dk1"/>
                </a:solidFill>
                <a:latin typeface="Calibri"/>
                <a:ea typeface="Calibri"/>
                <a:cs typeface="Calibri"/>
                <a:sym typeface="Calibri"/>
              </a:rPr>
              <a:t>: Help users access their house easier &amp; safer</a:t>
            </a:r>
            <a:endParaRPr/>
          </a:p>
        </p:txBody>
      </p:sp>
      <p:sp>
        <p:nvSpPr>
          <p:cNvPr id="152" name="Google Shape;152;p21"/>
          <p:cNvSpPr txBox="1"/>
          <p:nvPr/>
        </p:nvSpPr>
        <p:spPr>
          <a:xfrm>
            <a:off x="251520" y="1567621"/>
            <a:ext cx="2520280"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chemeClr val="dk1"/>
                </a:solidFill>
                <a:latin typeface="Calibri"/>
                <a:ea typeface="Calibri"/>
                <a:cs typeface="Calibri"/>
                <a:sym typeface="Calibri"/>
              </a:rPr>
              <a:t>Device: </a:t>
            </a:r>
            <a:r>
              <a:rPr lang="en-US" sz="1600">
                <a:solidFill>
                  <a:schemeClr val="dk1"/>
                </a:solidFill>
                <a:latin typeface="Calibri"/>
                <a:ea typeface="Calibri"/>
                <a:cs typeface="Calibri"/>
                <a:sym typeface="Calibri"/>
              </a:rPr>
              <a:t>Sophisticated Digital Locking System</a:t>
            </a:r>
            <a:endParaRPr/>
          </a:p>
        </p:txBody>
      </p:sp>
      <p:cxnSp>
        <p:nvCxnSpPr>
          <p:cNvPr id="153" name="Google Shape;153;p21"/>
          <p:cNvCxnSpPr>
            <a:stCxn id="151" idx="2"/>
            <a:endCxn id="152" idx="0"/>
          </p:cNvCxnSpPr>
          <p:nvPr/>
        </p:nvCxnSpPr>
        <p:spPr>
          <a:xfrm>
            <a:off x="1511660" y="1356951"/>
            <a:ext cx="0" cy="210600"/>
          </a:xfrm>
          <a:prstGeom prst="straightConnector1">
            <a:avLst/>
          </a:prstGeom>
          <a:noFill/>
          <a:ln cap="flat" cmpd="sng" w="9525">
            <a:solidFill>
              <a:srgbClr val="BD4B48"/>
            </a:solidFill>
            <a:prstDash val="solid"/>
            <a:round/>
            <a:headEnd len="sm" w="sm" type="none"/>
            <a:tailEnd len="med" w="med" type="triangle"/>
          </a:ln>
        </p:spPr>
      </p:cxnSp>
      <p:sp>
        <p:nvSpPr>
          <p:cNvPr id="154" name="Google Shape;154;p21"/>
          <p:cNvSpPr txBox="1"/>
          <p:nvPr/>
        </p:nvSpPr>
        <p:spPr>
          <a:xfrm>
            <a:off x="251520" y="2363066"/>
            <a:ext cx="2520280"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Calibri"/>
                <a:ea typeface="Calibri"/>
                <a:cs typeface="Calibri"/>
                <a:sym typeface="Calibri"/>
              </a:rPr>
              <a:t>Identifying visitors to determine house access</a:t>
            </a:r>
            <a:endParaRPr/>
          </a:p>
        </p:txBody>
      </p:sp>
      <p:cxnSp>
        <p:nvCxnSpPr>
          <p:cNvPr id="155" name="Google Shape;155;p21"/>
          <p:cNvCxnSpPr>
            <a:stCxn id="152" idx="2"/>
            <a:endCxn id="154" idx="0"/>
          </p:cNvCxnSpPr>
          <p:nvPr/>
        </p:nvCxnSpPr>
        <p:spPr>
          <a:xfrm>
            <a:off x="1511660" y="2152396"/>
            <a:ext cx="0" cy="210600"/>
          </a:xfrm>
          <a:prstGeom prst="straightConnector1">
            <a:avLst/>
          </a:prstGeom>
          <a:noFill/>
          <a:ln cap="flat" cmpd="sng" w="9525">
            <a:solidFill>
              <a:srgbClr val="BD4B48"/>
            </a:solidFill>
            <a:prstDash val="solid"/>
            <a:round/>
            <a:headEnd len="sm" w="sm" type="none"/>
            <a:tailEnd len="med" w="med" type="triangle"/>
          </a:ln>
        </p:spPr>
      </p:cxnSp>
      <p:sp>
        <p:nvSpPr>
          <p:cNvPr id="156" name="Google Shape;156;p21"/>
          <p:cNvSpPr txBox="1"/>
          <p:nvPr/>
        </p:nvSpPr>
        <p:spPr>
          <a:xfrm>
            <a:off x="3363590" y="638070"/>
            <a:ext cx="5630062" cy="156966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Calibri"/>
                <a:ea typeface="Calibri"/>
                <a:cs typeface="Calibri"/>
                <a:sym typeface="Calibri"/>
              </a:rPr>
              <a:t>Activity based conceptual models (Preece, Sharp and Rogers, 2015):</a:t>
            </a:r>
            <a:endParaRPr/>
          </a:p>
          <a:p>
            <a:pPr indent="-285750" lvl="0" marL="285750" marR="0" rtl="0" algn="l">
              <a:spcBef>
                <a:spcPts val="0"/>
              </a:spcBef>
              <a:spcAft>
                <a:spcPts val="0"/>
              </a:spcAft>
              <a:buClr>
                <a:schemeClr val="dk1"/>
              </a:buClr>
              <a:buSzPts val="1400"/>
              <a:buFont typeface="Noto Sans Symbols"/>
              <a:buChar char="⮚"/>
            </a:pPr>
            <a:r>
              <a:rPr b="1" lang="en-US" sz="1400">
                <a:solidFill>
                  <a:schemeClr val="dk1"/>
                </a:solidFill>
                <a:latin typeface="Calibri"/>
                <a:ea typeface="Calibri"/>
                <a:cs typeface="Calibri"/>
                <a:sym typeface="Calibri"/>
              </a:rPr>
              <a:t>Instructing: </a:t>
            </a:r>
            <a:r>
              <a:rPr lang="en-US" sz="1400">
                <a:solidFill>
                  <a:schemeClr val="dk1"/>
                </a:solidFill>
                <a:latin typeface="Calibri"/>
                <a:ea typeface="Calibri"/>
                <a:cs typeface="Calibri"/>
                <a:sym typeface="Calibri"/>
              </a:rPr>
              <a:t>Commanding the device for access and scheduling</a:t>
            </a:r>
            <a:endParaRPr/>
          </a:p>
          <a:p>
            <a:pPr indent="-285750" lvl="0" marL="285750" marR="0" rtl="0" algn="l">
              <a:spcBef>
                <a:spcPts val="0"/>
              </a:spcBef>
              <a:spcAft>
                <a:spcPts val="0"/>
              </a:spcAft>
              <a:buClr>
                <a:schemeClr val="dk1"/>
              </a:buClr>
              <a:buSzPts val="1400"/>
              <a:buFont typeface="Noto Sans Symbols"/>
              <a:buChar char="⮚"/>
            </a:pPr>
            <a:r>
              <a:rPr b="1" lang="en-US" sz="1400">
                <a:solidFill>
                  <a:schemeClr val="dk1"/>
                </a:solidFill>
                <a:latin typeface="Calibri"/>
                <a:ea typeface="Calibri"/>
                <a:cs typeface="Calibri"/>
                <a:sym typeface="Calibri"/>
              </a:rPr>
              <a:t>Conversing: </a:t>
            </a:r>
            <a:r>
              <a:rPr lang="en-US" sz="1400">
                <a:solidFill>
                  <a:schemeClr val="dk1"/>
                </a:solidFill>
                <a:latin typeface="Calibri"/>
                <a:ea typeface="Calibri"/>
                <a:cs typeface="Calibri"/>
                <a:sym typeface="Calibri"/>
              </a:rPr>
              <a:t>Device acknowledges admin commands and informs them </a:t>
            </a:r>
            <a:endParaRPr b="1" sz="1400">
              <a:solidFill>
                <a:schemeClr val="dk1"/>
              </a:solidFill>
              <a:latin typeface="Calibri"/>
              <a:ea typeface="Calibri"/>
              <a:cs typeface="Calibri"/>
              <a:sym typeface="Calibri"/>
            </a:endParaRPr>
          </a:p>
          <a:p>
            <a:pPr indent="-196850" lvl="0" marL="285750" marR="0" rtl="0" algn="l">
              <a:spcBef>
                <a:spcPts val="0"/>
              </a:spcBef>
              <a:spcAft>
                <a:spcPts val="0"/>
              </a:spcAft>
              <a:buClr>
                <a:schemeClr val="dk1"/>
              </a:buClr>
              <a:buSzPts val="1400"/>
              <a:buFont typeface="Noto Sans Symbols"/>
              <a:buNone/>
            </a:pPr>
            <a:r>
              <a:t/>
            </a:r>
            <a:endParaRPr sz="14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a:p>
            <a:pPr indent="0" lvl="0" marL="0" marR="0" rtl="0" algn="l">
              <a:spcBef>
                <a:spcPts val="0"/>
              </a:spcBef>
              <a:spcAft>
                <a:spcPts val="0"/>
              </a:spcAft>
              <a:buNone/>
            </a:pPr>
            <a:r>
              <a:rPr lang="en-US"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p:txBody>
      </p:sp>
      <p:sp>
        <p:nvSpPr>
          <p:cNvPr id="157" name="Google Shape;157;p21"/>
          <p:cNvSpPr txBox="1"/>
          <p:nvPr/>
        </p:nvSpPr>
        <p:spPr>
          <a:xfrm>
            <a:off x="3484287" y="1565934"/>
            <a:ext cx="2520279"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2) </a:t>
            </a:r>
            <a:r>
              <a:rPr lang="en-US" sz="1800" u="sng">
                <a:solidFill>
                  <a:schemeClr val="dk1"/>
                </a:solidFill>
                <a:latin typeface="Calibri"/>
                <a:ea typeface="Calibri"/>
                <a:cs typeface="Calibri"/>
                <a:sym typeface="Calibri"/>
              </a:rPr>
              <a:t>Phone-Activated Lock</a:t>
            </a:r>
            <a:endParaRPr/>
          </a:p>
        </p:txBody>
      </p:sp>
      <p:pic>
        <p:nvPicPr>
          <p:cNvPr id="158" name="Google Shape;158;p21"/>
          <p:cNvPicPr preferRelativeResize="0"/>
          <p:nvPr/>
        </p:nvPicPr>
        <p:blipFill rotWithShape="1">
          <a:blip r:embed="rId3">
            <a:alphaModFix/>
          </a:blip>
          <a:srcRect b="0" l="0" r="0" t="0"/>
          <a:stretch/>
        </p:blipFill>
        <p:spPr>
          <a:xfrm>
            <a:off x="3587746" y="2637886"/>
            <a:ext cx="2416820" cy="1580228"/>
          </a:xfrm>
          <a:prstGeom prst="rect">
            <a:avLst/>
          </a:prstGeom>
          <a:noFill/>
          <a:ln>
            <a:noFill/>
          </a:ln>
        </p:spPr>
      </p:pic>
      <p:pic>
        <p:nvPicPr>
          <p:cNvPr id="159" name="Google Shape;159;p21"/>
          <p:cNvPicPr preferRelativeResize="0"/>
          <p:nvPr/>
        </p:nvPicPr>
        <p:blipFill rotWithShape="1">
          <a:blip r:embed="rId4">
            <a:alphaModFix/>
          </a:blip>
          <a:srcRect b="0" l="0" r="0" t="0"/>
          <a:stretch/>
        </p:blipFill>
        <p:spPr>
          <a:xfrm>
            <a:off x="227743" y="3490679"/>
            <a:ext cx="2416820" cy="1608695"/>
          </a:xfrm>
          <a:prstGeom prst="rect">
            <a:avLst/>
          </a:prstGeom>
          <a:noFill/>
          <a:ln>
            <a:noFill/>
          </a:ln>
        </p:spPr>
      </p:pic>
      <p:sp>
        <p:nvSpPr>
          <p:cNvPr id="160" name="Google Shape;160;p21"/>
          <p:cNvSpPr txBox="1"/>
          <p:nvPr/>
        </p:nvSpPr>
        <p:spPr>
          <a:xfrm>
            <a:off x="587917" y="3121347"/>
            <a:ext cx="169647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1) </a:t>
            </a:r>
            <a:r>
              <a:rPr lang="en-US" sz="1800" u="sng">
                <a:solidFill>
                  <a:schemeClr val="dk1"/>
                </a:solidFill>
                <a:latin typeface="Calibri"/>
                <a:ea typeface="Calibri"/>
                <a:cs typeface="Calibri"/>
                <a:sym typeface="Calibri"/>
              </a:rPr>
              <a:t>Keypad Lock</a:t>
            </a:r>
            <a:endParaRPr/>
          </a:p>
        </p:txBody>
      </p:sp>
      <p:pic>
        <p:nvPicPr>
          <p:cNvPr id="161" name="Google Shape;161;p21"/>
          <p:cNvPicPr preferRelativeResize="0"/>
          <p:nvPr/>
        </p:nvPicPr>
        <p:blipFill rotWithShape="1">
          <a:blip r:embed="rId5">
            <a:alphaModFix/>
          </a:blip>
          <a:srcRect b="0" l="0" r="0" t="0"/>
          <a:stretch/>
        </p:blipFill>
        <p:spPr>
          <a:xfrm>
            <a:off x="6662391" y="2639499"/>
            <a:ext cx="1654025" cy="2257410"/>
          </a:xfrm>
          <a:prstGeom prst="rect">
            <a:avLst/>
          </a:prstGeom>
          <a:noFill/>
          <a:ln>
            <a:noFill/>
          </a:ln>
        </p:spPr>
      </p:pic>
      <p:sp>
        <p:nvSpPr>
          <p:cNvPr id="162" name="Google Shape;162;p21"/>
          <p:cNvSpPr txBox="1"/>
          <p:nvPr/>
        </p:nvSpPr>
        <p:spPr>
          <a:xfrm>
            <a:off x="6479160" y="1578291"/>
            <a:ext cx="202048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3) </a:t>
            </a:r>
            <a:r>
              <a:rPr lang="en-US" sz="1800" u="sng">
                <a:solidFill>
                  <a:schemeClr val="dk1"/>
                </a:solidFill>
                <a:latin typeface="Calibri"/>
                <a:ea typeface="Calibri"/>
                <a:cs typeface="Calibri"/>
                <a:sym typeface="Calibri"/>
              </a:rPr>
              <a:t>Finger Scan Lock</a:t>
            </a:r>
            <a:endParaRPr/>
          </a:p>
        </p:txBody>
      </p:sp>
      <p:sp>
        <p:nvSpPr>
          <p:cNvPr id="163" name="Google Shape;163;p21"/>
          <p:cNvSpPr txBox="1"/>
          <p:nvPr/>
        </p:nvSpPr>
        <p:spPr>
          <a:xfrm>
            <a:off x="3536016" y="1885699"/>
            <a:ext cx="2416820"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chemeClr val="dk1"/>
                </a:solidFill>
                <a:latin typeface="Calibri"/>
                <a:ea typeface="Calibri"/>
                <a:cs typeface="Calibri"/>
                <a:sym typeface="Calibri"/>
              </a:rPr>
              <a:t>Unlocks door when </a:t>
            </a:r>
            <a:r>
              <a:rPr b="1" lang="en-US" sz="1200">
                <a:solidFill>
                  <a:schemeClr val="dk1"/>
                </a:solidFill>
                <a:latin typeface="Calibri"/>
                <a:ea typeface="Calibri"/>
                <a:cs typeface="Calibri"/>
                <a:sym typeface="Calibri"/>
              </a:rPr>
              <a:t>smartphone</a:t>
            </a:r>
            <a:r>
              <a:rPr lang="en-US" sz="1200">
                <a:solidFill>
                  <a:schemeClr val="dk1"/>
                </a:solidFill>
                <a:latin typeface="Calibri"/>
                <a:ea typeface="Calibri"/>
                <a:cs typeface="Calibri"/>
                <a:sym typeface="Calibri"/>
              </a:rPr>
              <a:t> with designated mobile application account is nearby</a:t>
            </a:r>
            <a:endParaRPr/>
          </a:p>
        </p:txBody>
      </p:sp>
      <p:sp>
        <p:nvSpPr>
          <p:cNvPr id="164" name="Google Shape;164;p21"/>
          <p:cNvSpPr txBox="1"/>
          <p:nvPr/>
        </p:nvSpPr>
        <p:spPr>
          <a:xfrm>
            <a:off x="2738995" y="4524534"/>
            <a:ext cx="3433954"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chemeClr val="dk1"/>
                </a:solidFill>
                <a:latin typeface="Calibri"/>
                <a:ea typeface="Calibri"/>
                <a:cs typeface="Calibri"/>
                <a:sym typeface="Calibri"/>
              </a:rPr>
              <a:t>User sets up and uses multi-digit </a:t>
            </a:r>
            <a:r>
              <a:rPr b="1" lang="en-US" sz="1200">
                <a:solidFill>
                  <a:schemeClr val="dk1"/>
                </a:solidFill>
                <a:latin typeface="Calibri"/>
                <a:ea typeface="Calibri"/>
                <a:cs typeface="Calibri"/>
                <a:sym typeface="Calibri"/>
              </a:rPr>
              <a:t>passcode</a:t>
            </a:r>
            <a:r>
              <a:rPr lang="en-US" sz="1200">
                <a:solidFill>
                  <a:schemeClr val="dk1"/>
                </a:solidFill>
                <a:latin typeface="Calibri"/>
                <a:ea typeface="Calibri"/>
                <a:cs typeface="Calibri"/>
                <a:sym typeface="Calibri"/>
              </a:rPr>
              <a:t> to unlock door</a:t>
            </a:r>
            <a:endParaRPr/>
          </a:p>
        </p:txBody>
      </p:sp>
      <p:sp>
        <p:nvSpPr>
          <p:cNvPr id="165" name="Google Shape;165;p21"/>
          <p:cNvSpPr txBox="1"/>
          <p:nvPr/>
        </p:nvSpPr>
        <p:spPr>
          <a:xfrm>
            <a:off x="6560920" y="1885699"/>
            <a:ext cx="2020485"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200">
                <a:solidFill>
                  <a:schemeClr val="dk1"/>
                </a:solidFill>
                <a:latin typeface="Calibri"/>
                <a:ea typeface="Calibri"/>
                <a:cs typeface="Calibri"/>
                <a:sym typeface="Calibri"/>
              </a:rPr>
              <a:t>Fingerprint scanner </a:t>
            </a:r>
            <a:r>
              <a:rPr lang="en-US" sz="1200">
                <a:solidFill>
                  <a:schemeClr val="dk1"/>
                </a:solidFill>
                <a:latin typeface="Calibri"/>
                <a:ea typeface="Calibri"/>
                <a:cs typeface="Calibri"/>
                <a:sym typeface="Calibri"/>
              </a:rPr>
              <a:t>attached to door handle determines access to house</a:t>
            </a:r>
            <a:endParaRPr/>
          </a:p>
        </p:txBody>
      </p:sp>
      <p:cxnSp>
        <p:nvCxnSpPr>
          <p:cNvPr id="166" name="Google Shape;166;p21"/>
          <p:cNvCxnSpPr/>
          <p:nvPr/>
        </p:nvCxnSpPr>
        <p:spPr>
          <a:xfrm>
            <a:off x="133311" y="3121347"/>
            <a:ext cx="4654800" cy="1250100"/>
          </a:xfrm>
          <a:prstGeom prst="bentConnector3">
            <a:avLst>
              <a:gd fmla="val 57639" name="adj1"/>
            </a:avLst>
          </a:prstGeom>
          <a:noFill/>
          <a:ln cap="flat" cmpd="sng" w="9525">
            <a:solidFill>
              <a:srgbClr val="C00000">
                <a:alpha val="21960"/>
              </a:srgbClr>
            </a:solidFill>
            <a:prstDash val="solid"/>
            <a:round/>
            <a:headEnd len="sm" w="sm" type="none"/>
            <a:tailEnd len="sm" w="sm" type="none"/>
          </a:ln>
        </p:spPr>
      </p:cxnSp>
      <p:cxnSp>
        <p:nvCxnSpPr>
          <p:cNvPr id="167" name="Google Shape;167;p21"/>
          <p:cNvCxnSpPr/>
          <p:nvPr/>
        </p:nvCxnSpPr>
        <p:spPr>
          <a:xfrm>
            <a:off x="4788024" y="4371324"/>
            <a:ext cx="1512168" cy="0"/>
          </a:xfrm>
          <a:prstGeom prst="straightConnector1">
            <a:avLst/>
          </a:prstGeom>
          <a:noFill/>
          <a:ln cap="flat" cmpd="sng" w="9525">
            <a:solidFill>
              <a:srgbClr val="C00000">
                <a:alpha val="21960"/>
              </a:srgbClr>
            </a:solidFill>
            <a:prstDash val="solid"/>
            <a:round/>
            <a:headEnd len="sm" w="sm" type="none"/>
            <a:tailEnd len="sm" w="sm" type="none"/>
          </a:ln>
        </p:spPr>
      </p:cxnSp>
      <p:cxnSp>
        <p:nvCxnSpPr>
          <p:cNvPr id="168" name="Google Shape;168;p21"/>
          <p:cNvCxnSpPr/>
          <p:nvPr/>
        </p:nvCxnSpPr>
        <p:spPr>
          <a:xfrm flipH="1" rot="10800000">
            <a:off x="2771800" y="1441647"/>
            <a:ext cx="5904600" cy="1679700"/>
          </a:xfrm>
          <a:prstGeom prst="bentConnector3">
            <a:avLst>
              <a:gd fmla="val 809" name="adj1"/>
            </a:avLst>
          </a:prstGeom>
          <a:noFill/>
          <a:ln cap="flat" cmpd="sng" w="9525">
            <a:solidFill>
              <a:srgbClr val="C00000">
                <a:alpha val="21960"/>
              </a:srgbClr>
            </a:solidFill>
            <a:prstDash val="solid"/>
            <a:round/>
            <a:headEnd len="sm" w="sm" type="none"/>
            <a:tailEnd len="sm" w="sm" type="none"/>
          </a:ln>
        </p:spPr>
      </p:cxnSp>
      <p:cxnSp>
        <p:nvCxnSpPr>
          <p:cNvPr id="169" name="Google Shape;169;p21"/>
          <p:cNvCxnSpPr/>
          <p:nvPr/>
        </p:nvCxnSpPr>
        <p:spPr>
          <a:xfrm>
            <a:off x="6300192" y="1441663"/>
            <a:ext cx="0" cy="3701837"/>
          </a:xfrm>
          <a:prstGeom prst="straightConnector1">
            <a:avLst/>
          </a:prstGeom>
          <a:noFill/>
          <a:ln cap="flat" cmpd="sng" w="9525">
            <a:solidFill>
              <a:srgbClr val="C00000">
                <a:alpha val="21960"/>
              </a:srgbClr>
            </a:solidFill>
            <a:prstDash val="solid"/>
            <a:round/>
            <a:headEnd len="sm" w="sm" type="none"/>
            <a:tailEnd len="sm" w="sm" type="none"/>
          </a:ln>
        </p:spPr>
      </p:cxn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22"/>
          <p:cNvSpPr txBox="1"/>
          <p:nvPr>
            <p:ph type="title"/>
          </p:nvPr>
        </p:nvSpPr>
        <p:spPr>
          <a:xfrm>
            <a:off x="0" y="0"/>
            <a:ext cx="7429520" cy="642924"/>
          </a:xfrm>
          <a:prstGeom prst="rect">
            <a:avLst/>
          </a:prstGeom>
          <a:noFill/>
          <a:ln>
            <a:noFill/>
          </a:ln>
        </p:spPr>
        <p:txBody>
          <a:bodyPr anchorCtr="0" anchor="ctr" bIns="45700" lIns="91425" spcFirstLastPara="1" rIns="91425" wrap="square" tIns="45700">
            <a:normAutofit/>
          </a:bodyPr>
          <a:lstStyle/>
          <a:p>
            <a:pPr indent="0" lvl="0" marL="180000" rtl="0" algn="l">
              <a:spcBef>
                <a:spcPts val="0"/>
              </a:spcBef>
              <a:spcAft>
                <a:spcPts val="0"/>
              </a:spcAft>
              <a:buClr>
                <a:schemeClr val="lt1"/>
              </a:buClr>
              <a:buSzPts val="2800"/>
              <a:buFont typeface="Calibri"/>
              <a:buNone/>
            </a:pPr>
            <a:r>
              <a:rPr lang="en-US"/>
              <a:t>Development of Ideas: Evaluation of Alternatives</a:t>
            </a:r>
            <a:endParaRPr/>
          </a:p>
        </p:txBody>
      </p:sp>
      <p:pic>
        <p:nvPicPr>
          <p:cNvPr id="175" name="Google Shape;175;p22"/>
          <p:cNvPicPr preferRelativeResize="0"/>
          <p:nvPr/>
        </p:nvPicPr>
        <p:blipFill rotWithShape="1">
          <a:blip r:embed="rId3">
            <a:alphaModFix/>
          </a:blip>
          <a:srcRect b="0" l="0" r="0" t="0"/>
          <a:stretch/>
        </p:blipFill>
        <p:spPr>
          <a:xfrm>
            <a:off x="88166" y="1923349"/>
            <a:ext cx="2416820" cy="1608695"/>
          </a:xfrm>
          <a:prstGeom prst="rect">
            <a:avLst/>
          </a:prstGeom>
          <a:noFill/>
          <a:ln>
            <a:noFill/>
          </a:ln>
        </p:spPr>
      </p:pic>
      <p:sp>
        <p:nvSpPr>
          <p:cNvPr id="176" name="Google Shape;176;p22"/>
          <p:cNvSpPr txBox="1"/>
          <p:nvPr/>
        </p:nvSpPr>
        <p:spPr>
          <a:xfrm>
            <a:off x="427278" y="1470625"/>
            <a:ext cx="169647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1) </a:t>
            </a:r>
            <a:r>
              <a:rPr lang="en-US" sz="1800" u="sng">
                <a:solidFill>
                  <a:schemeClr val="dk1"/>
                </a:solidFill>
                <a:latin typeface="Calibri"/>
                <a:ea typeface="Calibri"/>
                <a:cs typeface="Calibri"/>
                <a:sym typeface="Calibri"/>
              </a:rPr>
              <a:t>Keypad Lock</a:t>
            </a:r>
            <a:endParaRPr/>
          </a:p>
        </p:txBody>
      </p:sp>
      <p:sp>
        <p:nvSpPr>
          <p:cNvPr id="177" name="Google Shape;177;p22"/>
          <p:cNvSpPr txBox="1"/>
          <p:nvPr/>
        </p:nvSpPr>
        <p:spPr>
          <a:xfrm>
            <a:off x="170917" y="682954"/>
            <a:ext cx="2209195" cy="110799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chemeClr val="dk1"/>
                </a:solidFill>
                <a:latin typeface="Calibri"/>
                <a:ea typeface="Calibri"/>
                <a:cs typeface="Calibri"/>
                <a:sym typeface="Calibri"/>
              </a:rPr>
              <a:t>Ensure integrity of administrator</a:t>
            </a:r>
            <a:endParaRPr/>
          </a:p>
          <a:p>
            <a:pPr indent="0" lvl="0" marL="0" marR="0" rtl="0" algn="l">
              <a:spcBef>
                <a:spcPts val="0"/>
              </a:spcBef>
              <a:spcAft>
                <a:spcPts val="0"/>
              </a:spcAft>
              <a:buNone/>
            </a:pPr>
            <a:r>
              <a:rPr lang="en-US" sz="1200">
                <a:solidFill>
                  <a:schemeClr val="dk1"/>
                </a:solidFill>
                <a:latin typeface="Calibri"/>
                <a:ea typeface="Calibri"/>
                <a:cs typeface="Calibri"/>
                <a:sym typeface="Calibri"/>
              </a:rPr>
              <a:t>Interact with the user</a:t>
            </a:r>
            <a:endParaRPr/>
          </a:p>
          <a:p>
            <a:pPr indent="0" lvl="0" marL="0" marR="0" rtl="0" algn="l">
              <a:spcBef>
                <a:spcPts val="0"/>
              </a:spcBef>
              <a:spcAft>
                <a:spcPts val="0"/>
              </a:spcAft>
              <a:buNone/>
            </a:pPr>
            <a:r>
              <a:rPr lang="en-US" sz="1200">
                <a:solidFill>
                  <a:schemeClr val="dk1"/>
                </a:solidFill>
                <a:latin typeface="Calibri"/>
                <a:ea typeface="Calibri"/>
                <a:cs typeface="Calibri"/>
                <a:sym typeface="Calibri"/>
              </a:rPr>
              <a:t>Identify authorized users</a:t>
            </a:r>
            <a:endParaRPr/>
          </a:p>
          <a:p>
            <a:pPr indent="0" lvl="0" marL="0" marR="0" rtl="0" algn="l">
              <a:spcBef>
                <a:spcPts val="0"/>
              </a:spcBef>
              <a:spcAft>
                <a:spcPts val="0"/>
              </a:spcAft>
              <a:buNone/>
            </a:pPr>
            <a:r>
              <a:t/>
            </a:r>
            <a:endParaRPr sz="12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8" name="Google Shape;178;p22"/>
          <p:cNvSpPr txBox="1"/>
          <p:nvPr/>
        </p:nvSpPr>
        <p:spPr>
          <a:xfrm>
            <a:off x="6998503" y="682954"/>
            <a:ext cx="1974580"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chemeClr val="dk1"/>
                </a:solidFill>
                <a:latin typeface="Calibri"/>
                <a:ea typeface="Calibri"/>
                <a:cs typeface="Calibri"/>
                <a:sym typeface="Calibri"/>
              </a:rPr>
              <a:t>Eliminate need for key usage</a:t>
            </a:r>
            <a:endParaRPr/>
          </a:p>
          <a:p>
            <a:pPr indent="0" lvl="0" marL="0" marR="0" rtl="0" algn="l">
              <a:spcBef>
                <a:spcPts val="0"/>
              </a:spcBef>
              <a:spcAft>
                <a:spcPts val="0"/>
              </a:spcAft>
              <a:buNone/>
            </a:pPr>
            <a:r>
              <a:t/>
            </a:r>
            <a:endParaRPr sz="1200">
              <a:solidFill>
                <a:schemeClr val="dk1"/>
              </a:solidFill>
              <a:latin typeface="Calibri"/>
              <a:ea typeface="Calibri"/>
              <a:cs typeface="Calibri"/>
              <a:sym typeface="Calibri"/>
            </a:endParaRPr>
          </a:p>
          <a:p>
            <a:pPr indent="0" lvl="0" marL="0" marR="0" rtl="0" algn="l">
              <a:spcBef>
                <a:spcPts val="0"/>
              </a:spcBef>
              <a:spcAft>
                <a:spcPts val="0"/>
              </a:spcAft>
              <a:buNone/>
            </a:pPr>
            <a:r>
              <a:rPr lang="en-US" sz="1200">
                <a:solidFill>
                  <a:schemeClr val="dk1"/>
                </a:solidFill>
                <a:latin typeface="Calibri"/>
                <a:ea typeface="Calibri"/>
                <a:cs typeface="Calibri"/>
                <a:sym typeface="Calibri"/>
              </a:rPr>
              <a:t>Inform in the case of visits</a:t>
            </a:r>
            <a:endParaRPr/>
          </a:p>
          <a:p>
            <a:pPr indent="0" lvl="0" marL="0" marR="0" rtl="0" algn="l">
              <a:spcBef>
                <a:spcPts val="0"/>
              </a:spcBef>
              <a:spcAft>
                <a:spcPts val="0"/>
              </a:spcAft>
              <a:buNone/>
            </a:pPr>
            <a:r>
              <a:t/>
            </a:r>
            <a:endParaRPr sz="1200">
              <a:solidFill>
                <a:schemeClr val="dk1"/>
              </a:solidFill>
              <a:latin typeface="Calibri"/>
              <a:ea typeface="Calibri"/>
              <a:cs typeface="Calibri"/>
              <a:sym typeface="Calibri"/>
            </a:endParaRPr>
          </a:p>
        </p:txBody>
      </p:sp>
      <p:sp>
        <p:nvSpPr>
          <p:cNvPr id="179" name="Google Shape;179;p22"/>
          <p:cNvSpPr/>
          <p:nvPr/>
        </p:nvSpPr>
        <p:spPr>
          <a:xfrm>
            <a:off x="2769260" y="815353"/>
            <a:ext cx="3386916" cy="327891"/>
          </a:xfrm>
          <a:prstGeom prst="rect">
            <a:avLst/>
          </a:prstGeom>
          <a:gradFill>
            <a:gsLst>
              <a:gs pos="0">
                <a:srgbClr val="C8B2E9"/>
              </a:gs>
              <a:gs pos="35000">
                <a:srgbClr val="D6CAED"/>
              </a:gs>
              <a:gs pos="100000">
                <a:srgbClr val="EFE8FA"/>
              </a:gs>
            </a:gsLst>
            <a:lin ang="16200000" scaled="0"/>
          </a:gradFill>
          <a:ln cap="flat" cmpd="sng" w="9525">
            <a:solidFill>
              <a:srgbClr val="7C5F9F"/>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25200" lIns="91425" spcFirstLastPara="1" rIns="91425" wrap="square" tIns="25200">
            <a:noAutofit/>
          </a:bodyPr>
          <a:lstStyle/>
          <a:p>
            <a:pPr indent="0" lvl="0" marL="0" marR="0" rtl="0" algn="ctr">
              <a:spcBef>
                <a:spcPts val="0"/>
              </a:spcBef>
              <a:spcAft>
                <a:spcPts val="0"/>
              </a:spcAft>
              <a:buNone/>
            </a:pPr>
            <a:r>
              <a:rPr lang="en-US" sz="1800">
                <a:solidFill>
                  <a:schemeClr val="dk1"/>
                </a:solidFill>
                <a:latin typeface="Calibri"/>
                <a:ea typeface="Calibri"/>
                <a:cs typeface="Calibri"/>
                <a:sym typeface="Calibri"/>
              </a:rPr>
              <a:t>Device Selection – Focus Group</a:t>
            </a:r>
            <a:endParaRPr/>
          </a:p>
        </p:txBody>
      </p:sp>
      <p:cxnSp>
        <p:nvCxnSpPr>
          <p:cNvPr id="180" name="Google Shape;180;p22"/>
          <p:cNvCxnSpPr/>
          <p:nvPr/>
        </p:nvCxnSpPr>
        <p:spPr>
          <a:xfrm>
            <a:off x="2310180" y="815353"/>
            <a:ext cx="389612" cy="101988"/>
          </a:xfrm>
          <a:prstGeom prst="straightConnector1">
            <a:avLst/>
          </a:prstGeom>
          <a:noFill/>
          <a:ln cap="flat" cmpd="sng" w="9525">
            <a:solidFill>
              <a:srgbClr val="4A7DBA"/>
            </a:solidFill>
            <a:prstDash val="solid"/>
            <a:round/>
            <a:headEnd len="sm" w="sm" type="none"/>
            <a:tailEnd len="med" w="med" type="triangle"/>
          </a:ln>
        </p:spPr>
      </p:cxnSp>
      <p:cxnSp>
        <p:nvCxnSpPr>
          <p:cNvPr id="181" name="Google Shape;181;p22"/>
          <p:cNvCxnSpPr/>
          <p:nvPr/>
        </p:nvCxnSpPr>
        <p:spPr>
          <a:xfrm flipH="1" rot="10800000">
            <a:off x="1907704" y="1019328"/>
            <a:ext cx="792088" cy="163947"/>
          </a:xfrm>
          <a:prstGeom prst="straightConnector1">
            <a:avLst/>
          </a:prstGeom>
          <a:noFill/>
          <a:ln cap="flat" cmpd="sng" w="9525">
            <a:solidFill>
              <a:srgbClr val="4A7DBA"/>
            </a:solidFill>
            <a:prstDash val="solid"/>
            <a:round/>
            <a:headEnd len="sm" w="sm" type="none"/>
            <a:tailEnd len="med" w="med" type="triangle"/>
          </a:ln>
        </p:spPr>
      </p:cxnSp>
      <p:cxnSp>
        <p:nvCxnSpPr>
          <p:cNvPr id="182" name="Google Shape;182;p22"/>
          <p:cNvCxnSpPr/>
          <p:nvPr/>
        </p:nvCxnSpPr>
        <p:spPr>
          <a:xfrm flipH="1">
            <a:off x="6300192" y="815353"/>
            <a:ext cx="698312" cy="101988"/>
          </a:xfrm>
          <a:prstGeom prst="straightConnector1">
            <a:avLst/>
          </a:prstGeom>
          <a:noFill/>
          <a:ln cap="flat" cmpd="sng" w="9525">
            <a:solidFill>
              <a:srgbClr val="4A7DBA"/>
            </a:solidFill>
            <a:prstDash val="solid"/>
            <a:round/>
            <a:headEnd len="sm" w="sm" type="none"/>
            <a:tailEnd len="med" w="med" type="triangle"/>
          </a:ln>
        </p:spPr>
      </p:cxnSp>
      <p:cxnSp>
        <p:nvCxnSpPr>
          <p:cNvPr id="183" name="Google Shape;183;p22"/>
          <p:cNvCxnSpPr>
            <a:stCxn id="178" idx="1"/>
          </p:cNvCxnSpPr>
          <p:nvPr/>
        </p:nvCxnSpPr>
        <p:spPr>
          <a:xfrm rot="10800000">
            <a:off x="6300103" y="1049853"/>
            <a:ext cx="698400" cy="48600"/>
          </a:xfrm>
          <a:prstGeom prst="straightConnector1">
            <a:avLst/>
          </a:prstGeom>
          <a:noFill/>
          <a:ln cap="flat" cmpd="sng" w="9525">
            <a:solidFill>
              <a:srgbClr val="4A7DBA"/>
            </a:solidFill>
            <a:prstDash val="solid"/>
            <a:round/>
            <a:headEnd len="sm" w="sm" type="none"/>
            <a:tailEnd len="med" w="med" type="triangle"/>
          </a:ln>
        </p:spPr>
      </p:cxnSp>
      <p:cxnSp>
        <p:nvCxnSpPr>
          <p:cNvPr id="184" name="Google Shape;184;p22"/>
          <p:cNvCxnSpPr/>
          <p:nvPr/>
        </p:nvCxnSpPr>
        <p:spPr>
          <a:xfrm>
            <a:off x="0" y="1470625"/>
            <a:ext cx="9144000" cy="0"/>
          </a:xfrm>
          <a:prstGeom prst="straightConnector1">
            <a:avLst/>
          </a:prstGeom>
          <a:noFill/>
          <a:ln cap="flat" cmpd="sng" w="9525">
            <a:solidFill>
              <a:srgbClr val="C00000">
                <a:alpha val="33725"/>
              </a:srgbClr>
            </a:solidFill>
            <a:prstDash val="lgDashDot"/>
            <a:round/>
            <a:headEnd len="sm" w="sm" type="none"/>
            <a:tailEnd len="sm" w="sm" type="none"/>
          </a:ln>
        </p:spPr>
      </p:cxnSp>
      <p:sp>
        <p:nvSpPr>
          <p:cNvPr id="185" name="Google Shape;185;p22"/>
          <p:cNvSpPr txBox="1"/>
          <p:nvPr/>
        </p:nvSpPr>
        <p:spPr>
          <a:xfrm>
            <a:off x="102386" y="3678230"/>
            <a:ext cx="2402599" cy="2031325"/>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rgbClr val="00B050"/>
              </a:buClr>
              <a:buSzPts val="1050"/>
              <a:buFont typeface="Arial"/>
              <a:buChar char="•"/>
            </a:pPr>
            <a:r>
              <a:rPr lang="en-US" sz="1050">
                <a:solidFill>
                  <a:srgbClr val="00B050"/>
                </a:solidFill>
                <a:latin typeface="Calibri"/>
                <a:ea typeface="Calibri"/>
                <a:cs typeface="Calibri"/>
                <a:sym typeface="Calibri"/>
              </a:rPr>
              <a:t>Complex to disarm without knowledge of passcode</a:t>
            </a:r>
            <a:endParaRPr/>
          </a:p>
          <a:p>
            <a:pPr indent="-285750" lvl="0" marL="285750" marR="0" rtl="0" algn="l">
              <a:spcBef>
                <a:spcPts val="0"/>
              </a:spcBef>
              <a:spcAft>
                <a:spcPts val="0"/>
              </a:spcAft>
              <a:buClr>
                <a:srgbClr val="00B050"/>
              </a:buClr>
              <a:buSzPts val="1050"/>
              <a:buFont typeface="Arial"/>
              <a:buChar char="•"/>
            </a:pPr>
            <a:r>
              <a:rPr lang="en-US" sz="1050">
                <a:solidFill>
                  <a:srgbClr val="00B050"/>
                </a:solidFill>
                <a:latin typeface="Calibri"/>
                <a:ea typeface="Calibri"/>
                <a:cs typeface="Calibri"/>
                <a:sym typeface="Calibri"/>
              </a:rPr>
              <a:t>No need for unlocking hardware</a:t>
            </a:r>
            <a:endParaRPr/>
          </a:p>
          <a:p>
            <a:pPr indent="-285750" lvl="0" marL="285750" marR="0" rtl="0" algn="l">
              <a:spcBef>
                <a:spcPts val="0"/>
              </a:spcBef>
              <a:spcAft>
                <a:spcPts val="0"/>
              </a:spcAft>
              <a:buClr>
                <a:srgbClr val="FF0000"/>
              </a:buClr>
              <a:buSzPts val="1050"/>
              <a:buFont typeface="Arial"/>
              <a:buChar char="•"/>
            </a:pPr>
            <a:r>
              <a:rPr lang="en-US" sz="1050">
                <a:solidFill>
                  <a:srgbClr val="FF0000"/>
                </a:solidFill>
                <a:latin typeface="Calibri"/>
                <a:ea typeface="Calibri"/>
                <a:cs typeface="Calibri"/>
                <a:sym typeface="Calibri"/>
              </a:rPr>
              <a:t>Anyone with knowledge of passcode can gain access-no administrator function</a:t>
            </a:r>
            <a:endParaRPr/>
          </a:p>
          <a:p>
            <a:pPr indent="-285750" lvl="0" marL="285750" marR="0" rtl="0" algn="l">
              <a:spcBef>
                <a:spcPts val="0"/>
              </a:spcBef>
              <a:spcAft>
                <a:spcPts val="0"/>
              </a:spcAft>
              <a:buClr>
                <a:srgbClr val="FF0000"/>
              </a:buClr>
              <a:buSzPts val="1050"/>
              <a:buFont typeface="Arial"/>
              <a:buChar char="•"/>
            </a:pPr>
            <a:r>
              <a:rPr lang="en-US" sz="1050">
                <a:solidFill>
                  <a:srgbClr val="FF0000"/>
                </a:solidFill>
                <a:latin typeface="Calibri"/>
                <a:ea typeface="Calibri"/>
                <a:cs typeface="Calibri"/>
                <a:sym typeface="Calibri"/>
              </a:rPr>
              <a:t>Users are not identified</a:t>
            </a:r>
            <a:endParaRPr/>
          </a:p>
          <a:p>
            <a:pPr indent="-219075" lvl="0" marL="285750" marR="0" rtl="0" algn="l">
              <a:spcBef>
                <a:spcPts val="0"/>
              </a:spcBef>
              <a:spcAft>
                <a:spcPts val="0"/>
              </a:spcAft>
              <a:buClr>
                <a:schemeClr val="dk1"/>
              </a:buClr>
              <a:buSzPts val="1050"/>
              <a:buFont typeface="Arial"/>
              <a:buNone/>
            </a:pPr>
            <a:r>
              <a:t/>
            </a:r>
            <a:endParaRPr sz="1050">
              <a:solidFill>
                <a:srgbClr val="FF0000"/>
              </a:solidFill>
              <a:latin typeface="Calibri"/>
              <a:ea typeface="Calibri"/>
              <a:cs typeface="Calibri"/>
              <a:sym typeface="Calibri"/>
            </a:endParaRPr>
          </a:p>
          <a:p>
            <a:pPr indent="-219075" lvl="0" marL="285750" marR="0" rtl="0" algn="l">
              <a:spcBef>
                <a:spcPts val="0"/>
              </a:spcBef>
              <a:spcAft>
                <a:spcPts val="0"/>
              </a:spcAft>
              <a:buClr>
                <a:schemeClr val="dk1"/>
              </a:buClr>
              <a:buSzPts val="1050"/>
              <a:buFont typeface="Arial"/>
              <a:buNone/>
            </a:pPr>
            <a:r>
              <a:t/>
            </a:r>
            <a:endParaRPr sz="1050">
              <a:solidFill>
                <a:srgbClr val="00B050"/>
              </a:solidFill>
              <a:latin typeface="Calibri"/>
              <a:ea typeface="Calibri"/>
              <a:cs typeface="Calibri"/>
              <a:sym typeface="Calibri"/>
            </a:endParaRPr>
          </a:p>
          <a:p>
            <a:pPr indent="-219075" lvl="0" marL="285750" marR="0" rtl="0" algn="l">
              <a:spcBef>
                <a:spcPts val="0"/>
              </a:spcBef>
              <a:spcAft>
                <a:spcPts val="0"/>
              </a:spcAft>
              <a:buClr>
                <a:schemeClr val="dk1"/>
              </a:buClr>
              <a:buSzPts val="1050"/>
              <a:buFont typeface="Arial"/>
              <a:buNone/>
            </a:pPr>
            <a:r>
              <a:t/>
            </a:r>
            <a:endParaRPr sz="1050">
              <a:solidFill>
                <a:srgbClr val="00B050"/>
              </a:solidFill>
              <a:latin typeface="Calibri"/>
              <a:ea typeface="Calibri"/>
              <a:cs typeface="Calibri"/>
              <a:sym typeface="Calibri"/>
            </a:endParaRPr>
          </a:p>
          <a:p>
            <a:pPr indent="0" lvl="0" marL="0" marR="0" rtl="0" algn="l">
              <a:spcBef>
                <a:spcPts val="0"/>
              </a:spcBef>
              <a:spcAft>
                <a:spcPts val="0"/>
              </a:spcAft>
              <a:buNone/>
            </a:pPr>
            <a:r>
              <a:t/>
            </a:r>
            <a:endParaRPr sz="1050">
              <a:solidFill>
                <a:srgbClr val="00B050"/>
              </a:solidFill>
              <a:latin typeface="Calibri"/>
              <a:ea typeface="Calibri"/>
              <a:cs typeface="Calibri"/>
              <a:sym typeface="Calibri"/>
            </a:endParaRPr>
          </a:p>
          <a:p>
            <a:pPr indent="-219075" lvl="0" marL="285750" marR="0" rtl="0" algn="l">
              <a:spcBef>
                <a:spcPts val="0"/>
              </a:spcBef>
              <a:spcAft>
                <a:spcPts val="0"/>
              </a:spcAft>
              <a:buClr>
                <a:schemeClr val="dk1"/>
              </a:buClr>
              <a:buSzPts val="1050"/>
              <a:buFont typeface="Arial"/>
              <a:buNone/>
            </a:pPr>
            <a:r>
              <a:t/>
            </a:r>
            <a:endParaRPr sz="1050">
              <a:solidFill>
                <a:srgbClr val="00B050"/>
              </a:solidFill>
              <a:latin typeface="Calibri"/>
              <a:ea typeface="Calibri"/>
              <a:cs typeface="Calibri"/>
              <a:sym typeface="Calibri"/>
            </a:endParaRPr>
          </a:p>
        </p:txBody>
      </p:sp>
      <p:pic>
        <p:nvPicPr>
          <p:cNvPr id="186" name="Google Shape;186;p22"/>
          <p:cNvPicPr preferRelativeResize="0"/>
          <p:nvPr/>
        </p:nvPicPr>
        <p:blipFill rotWithShape="1">
          <a:blip r:embed="rId4">
            <a:alphaModFix/>
          </a:blip>
          <a:srcRect b="0" l="0" r="0" t="0"/>
          <a:stretch/>
        </p:blipFill>
        <p:spPr>
          <a:xfrm>
            <a:off x="3363590" y="1923349"/>
            <a:ext cx="2416820" cy="1580228"/>
          </a:xfrm>
          <a:prstGeom prst="rect">
            <a:avLst/>
          </a:prstGeom>
          <a:noFill/>
          <a:ln>
            <a:noFill/>
          </a:ln>
        </p:spPr>
      </p:pic>
      <p:sp>
        <p:nvSpPr>
          <p:cNvPr id="187" name="Google Shape;187;p22"/>
          <p:cNvSpPr txBox="1"/>
          <p:nvPr/>
        </p:nvSpPr>
        <p:spPr>
          <a:xfrm>
            <a:off x="3311860" y="1470625"/>
            <a:ext cx="2520279"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2) </a:t>
            </a:r>
            <a:r>
              <a:rPr lang="en-US" sz="1800" u="sng">
                <a:solidFill>
                  <a:schemeClr val="dk1"/>
                </a:solidFill>
                <a:latin typeface="Calibri"/>
                <a:ea typeface="Calibri"/>
                <a:cs typeface="Calibri"/>
                <a:sym typeface="Calibri"/>
              </a:rPr>
              <a:t>Phone-Activated Lock</a:t>
            </a:r>
            <a:endParaRPr/>
          </a:p>
        </p:txBody>
      </p:sp>
      <p:sp>
        <p:nvSpPr>
          <p:cNvPr id="188" name="Google Shape;188;p22"/>
          <p:cNvSpPr txBox="1"/>
          <p:nvPr/>
        </p:nvSpPr>
        <p:spPr>
          <a:xfrm>
            <a:off x="3363590" y="3678230"/>
            <a:ext cx="2402599" cy="2516073"/>
          </a:xfrm>
          <a:prstGeom prst="rect">
            <a:avLst/>
          </a:prstGeom>
          <a:noFill/>
          <a:ln>
            <a:noFill/>
          </a:ln>
        </p:spPr>
        <p:txBody>
          <a:bodyPr anchorCtr="0" anchor="t" bIns="45700" lIns="91425" spcFirstLastPara="1" rIns="91425" wrap="square" tIns="45700">
            <a:spAutoFit/>
          </a:bodyPr>
          <a:lstStyle/>
          <a:p>
            <a:pPr indent="-171450" lvl="0" marL="171450" marR="0" rtl="0" algn="l">
              <a:spcBef>
                <a:spcPts val="0"/>
              </a:spcBef>
              <a:spcAft>
                <a:spcPts val="0"/>
              </a:spcAft>
              <a:buClr>
                <a:srgbClr val="00B050"/>
              </a:buClr>
              <a:buSzPts val="1050"/>
              <a:buFont typeface="Arial"/>
              <a:buChar char="•"/>
            </a:pPr>
            <a:r>
              <a:rPr lang="en-US" sz="1050">
                <a:solidFill>
                  <a:srgbClr val="00B050"/>
                </a:solidFill>
                <a:latin typeface="Calibri"/>
                <a:ea typeface="Calibri"/>
                <a:cs typeface="Calibri"/>
                <a:sym typeface="Calibri"/>
              </a:rPr>
              <a:t>Phone access limited to authorized in-app accounts </a:t>
            </a:r>
            <a:endParaRPr/>
          </a:p>
          <a:p>
            <a:pPr indent="-171450" lvl="0" marL="171450" marR="0" rtl="0" algn="l">
              <a:spcBef>
                <a:spcPts val="0"/>
              </a:spcBef>
              <a:spcAft>
                <a:spcPts val="0"/>
              </a:spcAft>
              <a:buClr>
                <a:srgbClr val="00B050"/>
              </a:buClr>
              <a:buSzPts val="1050"/>
              <a:buFont typeface="Arial"/>
              <a:buChar char="•"/>
            </a:pPr>
            <a:r>
              <a:rPr lang="en-US" sz="1050">
                <a:solidFill>
                  <a:srgbClr val="00B050"/>
                </a:solidFill>
                <a:latin typeface="Calibri"/>
                <a:ea typeface="Calibri"/>
                <a:cs typeface="Calibri"/>
                <a:sym typeface="Calibri"/>
              </a:rPr>
              <a:t>Assigns unlocking function to devices routinely carried by users</a:t>
            </a:r>
            <a:endParaRPr/>
          </a:p>
          <a:p>
            <a:pPr indent="-171450" lvl="0" marL="171450" marR="0" rtl="0" algn="l">
              <a:spcBef>
                <a:spcPts val="0"/>
              </a:spcBef>
              <a:spcAft>
                <a:spcPts val="0"/>
              </a:spcAft>
              <a:buClr>
                <a:srgbClr val="FF0000"/>
              </a:buClr>
              <a:buSzPts val="1050"/>
              <a:buFont typeface="Arial"/>
              <a:buChar char="•"/>
            </a:pPr>
            <a:r>
              <a:rPr lang="en-US" sz="1050">
                <a:solidFill>
                  <a:srgbClr val="FF0000"/>
                </a:solidFill>
                <a:latin typeface="Calibri"/>
                <a:ea typeface="Calibri"/>
                <a:cs typeface="Calibri"/>
                <a:sym typeface="Calibri"/>
              </a:rPr>
              <a:t>Visits by unregistered users are not acknowledged by the device</a:t>
            </a:r>
            <a:endParaRPr/>
          </a:p>
          <a:p>
            <a:pPr indent="-171450" lvl="0" marL="171450" marR="0" rtl="0" algn="l">
              <a:spcBef>
                <a:spcPts val="0"/>
              </a:spcBef>
              <a:spcAft>
                <a:spcPts val="0"/>
              </a:spcAft>
              <a:buClr>
                <a:srgbClr val="FF0000"/>
              </a:buClr>
              <a:buSzPts val="1050"/>
              <a:buFont typeface="Arial"/>
              <a:buChar char="•"/>
            </a:pPr>
            <a:r>
              <a:rPr lang="en-US" sz="1050">
                <a:solidFill>
                  <a:srgbClr val="FF0000"/>
                </a:solidFill>
                <a:latin typeface="Calibri"/>
                <a:ea typeface="Calibri"/>
                <a:cs typeface="Calibri"/>
                <a:sym typeface="Calibri"/>
              </a:rPr>
              <a:t>Keyhole and passcode options 🡪 proneness to breach</a:t>
            </a:r>
            <a:endParaRPr sz="1050">
              <a:solidFill>
                <a:srgbClr val="FF0000"/>
              </a:solidFill>
              <a:latin typeface="Calibri"/>
              <a:ea typeface="Calibri"/>
              <a:cs typeface="Calibri"/>
              <a:sym typeface="Calibri"/>
            </a:endParaRPr>
          </a:p>
          <a:p>
            <a:pPr indent="-104775" lvl="0" marL="171450" marR="0" rtl="0" algn="l">
              <a:spcBef>
                <a:spcPts val="0"/>
              </a:spcBef>
              <a:spcAft>
                <a:spcPts val="0"/>
              </a:spcAft>
              <a:buClr>
                <a:schemeClr val="dk1"/>
              </a:buClr>
              <a:buSzPts val="1050"/>
              <a:buFont typeface="Arial"/>
              <a:buNone/>
            </a:pPr>
            <a:r>
              <a:t/>
            </a:r>
            <a:endParaRPr sz="1050">
              <a:solidFill>
                <a:srgbClr val="FF0000"/>
              </a:solidFill>
              <a:latin typeface="Calibri"/>
              <a:ea typeface="Calibri"/>
              <a:cs typeface="Calibri"/>
              <a:sym typeface="Calibri"/>
            </a:endParaRPr>
          </a:p>
          <a:p>
            <a:pPr indent="-104775" lvl="0" marL="171450" marR="0" rtl="0" algn="l">
              <a:spcBef>
                <a:spcPts val="0"/>
              </a:spcBef>
              <a:spcAft>
                <a:spcPts val="0"/>
              </a:spcAft>
              <a:buClr>
                <a:schemeClr val="dk1"/>
              </a:buClr>
              <a:buSzPts val="1050"/>
              <a:buFont typeface="Arial"/>
              <a:buNone/>
            </a:pPr>
            <a:r>
              <a:t/>
            </a:r>
            <a:endParaRPr sz="1050">
              <a:solidFill>
                <a:srgbClr val="FF0000"/>
              </a:solidFill>
              <a:latin typeface="Calibri"/>
              <a:ea typeface="Calibri"/>
              <a:cs typeface="Calibri"/>
              <a:sym typeface="Calibri"/>
            </a:endParaRPr>
          </a:p>
          <a:p>
            <a:pPr indent="-219075" lvl="0" marL="285750" marR="0" rtl="0" algn="l">
              <a:spcBef>
                <a:spcPts val="0"/>
              </a:spcBef>
              <a:spcAft>
                <a:spcPts val="0"/>
              </a:spcAft>
              <a:buClr>
                <a:schemeClr val="dk1"/>
              </a:buClr>
              <a:buSzPts val="1050"/>
              <a:buFont typeface="Arial"/>
              <a:buNone/>
            </a:pPr>
            <a:r>
              <a:t/>
            </a:r>
            <a:endParaRPr sz="1050">
              <a:solidFill>
                <a:srgbClr val="FF0000"/>
              </a:solidFill>
              <a:latin typeface="Calibri"/>
              <a:ea typeface="Calibri"/>
              <a:cs typeface="Calibri"/>
              <a:sym typeface="Calibri"/>
            </a:endParaRPr>
          </a:p>
          <a:p>
            <a:pPr indent="-219075" lvl="0" marL="285750" marR="0" rtl="0" algn="l">
              <a:spcBef>
                <a:spcPts val="0"/>
              </a:spcBef>
              <a:spcAft>
                <a:spcPts val="0"/>
              </a:spcAft>
              <a:buClr>
                <a:schemeClr val="dk1"/>
              </a:buClr>
              <a:buSzPts val="1050"/>
              <a:buFont typeface="Arial"/>
              <a:buNone/>
            </a:pPr>
            <a:r>
              <a:t/>
            </a:r>
            <a:endParaRPr sz="1050">
              <a:solidFill>
                <a:srgbClr val="00B050"/>
              </a:solidFill>
              <a:latin typeface="Calibri"/>
              <a:ea typeface="Calibri"/>
              <a:cs typeface="Calibri"/>
              <a:sym typeface="Calibri"/>
            </a:endParaRPr>
          </a:p>
          <a:p>
            <a:pPr indent="-219075" lvl="0" marL="285750" marR="0" rtl="0" algn="l">
              <a:spcBef>
                <a:spcPts val="0"/>
              </a:spcBef>
              <a:spcAft>
                <a:spcPts val="0"/>
              </a:spcAft>
              <a:buClr>
                <a:schemeClr val="dk1"/>
              </a:buClr>
              <a:buSzPts val="1050"/>
              <a:buFont typeface="Arial"/>
              <a:buNone/>
            </a:pPr>
            <a:r>
              <a:t/>
            </a:r>
            <a:endParaRPr sz="1050">
              <a:solidFill>
                <a:srgbClr val="00B050"/>
              </a:solidFill>
              <a:latin typeface="Calibri"/>
              <a:ea typeface="Calibri"/>
              <a:cs typeface="Calibri"/>
              <a:sym typeface="Calibri"/>
            </a:endParaRPr>
          </a:p>
          <a:p>
            <a:pPr indent="0" lvl="0" marL="0" marR="0" rtl="0" algn="l">
              <a:spcBef>
                <a:spcPts val="0"/>
              </a:spcBef>
              <a:spcAft>
                <a:spcPts val="0"/>
              </a:spcAft>
              <a:buNone/>
            </a:pPr>
            <a:r>
              <a:t/>
            </a:r>
            <a:endParaRPr sz="1050">
              <a:solidFill>
                <a:srgbClr val="00B050"/>
              </a:solidFill>
              <a:latin typeface="Calibri"/>
              <a:ea typeface="Calibri"/>
              <a:cs typeface="Calibri"/>
              <a:sym typeface="Calibri"/>
            </a:endParaRPr>
          </a:p>
          <a:p>
            <a:pPr indent="-219075" lvl="0" marL="285750" marR="0" rtl="0" algn="l">
              <a:spcBef>
                <a:spcPts val="0"/>
              </a:spcBef>
              <a:spcAft>
                <a:spcPts val="0"/>
              </a:spcAft>
              <a:buClr>
                <a:schemeClr val="dk1"/>
              </a:buClr>
              <a:buSzPts val="1050"/>
              <a:buFont typeface="Arial"/>
              <a:buNone/>
            </a:pPr>
            <a:r>
              <a:t/>
            </a:r>
            <a:endParaRPr sz="1050">
              <a:solidFill>
                <a:srgbClr val="00B050"/>
              </a:solidFill>
              <a:latin typeface="Calibri"/>
              <a:ea typeface="Calibri"/>
              <a:cs typeface="Calibri"/>
              <a:sym typeface="Calibri"/>
            </a:endParaRPr>
          </a:p>
        </p:txBody>
      </p:sp>
      <p:pic>
        <p:nvPicPr>
          <p:cNvPr id="189" name="Google Shape;189;p22"/>
          <p:cNvPicPr preferRelativeResize="0"/>
          <p:nvPr/>
        </p:nvPicPr>
        <p:blipFill rotWithShape="1">
          <a:blip r:embed="rId5">
            <a:alphaModFix/>
          </a:blip>
          <a:srcRect b="0" l="0" r="0" t="0"/>
          <a:stretch/>
        </p:blipFill>
        <p:spPr>
          <a:xfrm>
            <a:off x="6639014" y="1823566"/>
            <a:ext cx="1654025" cy="1808259"/>
          </a:xfrm>
          <a:prstGeom prst="rect">
            <a:avLst/>
          </a:prstGeom>
          <a:noFill/>
          <a:ln>
            <a:noFill/>
          </a:ln>
        </p:spPr>
      </p:pic>
      <p:sp>
        <p:nvSpPr>
          <p:cNvPr id="190" name="Google Shape;190;p22"/>
          <p:cNvSpPr txBox="1"/>
          <p:nvPr/>
        </p:nvSpPr>
        <p:spPr>
          <a:xfrm>
            <a:off x="6504474" y="1421618"/>
            <a:ext cx="202048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3) </a:t>
            </a:r>
            <a:r>
              <a:rPr lang="en-US" sz="1800" u="sng">
                <a:solidFill>
                  <a:schemeClr val="dk1"/>
                </a:solidFill>
                <a:latin typeface="Calibri"/>
                <a:ea typeface="Calibri"/>
                <a:cs typeface="Calibri"/>
                <a:sym typeface="Calibri"/>
              </a:rPr>
              <a:t>Finger Scan Lock</a:t>
            </a:r>
            <a:endParaRPr/>
          </a:p>
        </p:txBody>
      </p:sp>
      <p:sp>
        <p:nvSpPr>
          <p:cNvPr id="191" name="Google Shape;191;p22"/>
          <p:cNvSpPr txBox="1"/>
          <p:nvPr/>
        </p:nvSpPr>
        <p:spPr>
          <a:xfrm>
            <a:off x="6318936" y="3678230"/>
            <a:ext cx="2402599" cy="2354491"/>
          </a:xfrm>
          <a:prstGeom prst="rect">
            <a:avLst/>
          </a:prstGeom>
          <a:noFill/>
          <a:ln>
            <a:noFill/>
          </a:ln>
        </p:spPr>
        <p:txBody>
          <a:bodyPr anchorCtr="0" anchor="t" bIns="45700" lIns="91425" spcFirstLastPara="1" rIns="91425" wrap="square" tIns="45700">
            <a:spAutoFit/>
          </a:bodyPr>
          <a:lstStyle/>
          <a:p>
            <a:pPr indent="-171450" lvl="0" marL="171450" marR="0" rtl="0" algn="l">
              <a:spcBef>
                <a:spcPts val="0"/>
              </a:spcBef>
              <a:spcAft>
                <a:spcPts val="0"/>
              </a:spcAft>
              <a:buClr>
                <a:srgbClr val="00B050"/>
              </a:buClr>
              <a:buSzPts val="1050"/>
              <a:buFont typeface="Arial"/>
              <a:buChar char="•"/>
            </a:pPr>
            <a:r>
              <a:rPr lang="en-US" sz="1050">
                <a:solidFill>
                  <a:srgbClr val="00B050"/>
                </a:solidFill>
                <a:latin typeface="Calibri"/>
                <a:ea typeface="Calibri"/>
                <a:cs typeface="Calibri"/>
                <a:sym typeface="Calibri"/>
              </a:rPr>
              <a:t>Eliminates need for unlocking hardware</a:t>
            </a:r>
            <a:endParaRPr/>
          </a:p>
          <a:p>
            <a:pPr indent="-171450" lvl="0" marL="171450" marR="0" rtl="0" algn="l">
              <a:spcBef>
                <a:spcPts val="0"/>
              </a:spcBef>
              <a:spcAft>
                <a:spcPts val="0"/>
              </a:spcAft>
              <a:buClr>
                <a:srgbClr val="00B050"/>
              </a:buClr>
              <a:buSzPts val="1050"/>
              <a:buFont typeface="Arial"/>
              <a:buChar char="•"/>
            </a:pPr>
            <a:r>
              <a:rPr lang="en-US" sz="1050">
                <a:solidFill>
                  <a:srgbClr val="00B050"/>
                </a:solidFill>
                <a:latin typeface="Calibri"/>
                <a:ea typeface="Calibri"/>
                <a:cs typeface="Calibri"/>
                <a:sym typeface="Calibri"/>
              </a:rPr>
              <a:t>High security biometric verification for user access </a:t>
            </a:r>
            <a:endParaRPr/>
          </a:p>
          <a:p>
            <a:pPr indent="-171450" lvl="0" marL="171450" marR="0" rtl="0" algn="l">
              <a:spcBef>
                <a:spcPts val="0"/>
              </a:spcBef>
              <a:spcAft>
                <a:spcPts val="0"/>
              </a:spcAft>
              <a:buClr>
                <a:srgbClr val="00B050"/>
              </a:buClr>
              <a:buSzPts val="1050"/>
              <a:buFont typeface="Arial"/>
              <a:buChar char="•"/>
            </a:pPr>
            <a:r>
              <a:rPr lang="en-US" sz="1050">
                <a:solidFill>
                  <a:srgbClr val="00B050"/>
                </a:solidFill>
                <a:latin typeface="Calibri"/>
                <a:ea typeface="Calibri"/>
                <a:cs typeface="Calibri"/>
                <a:sym typeface="Calibri"/>
              </a:rPr>
              <a:t>Administrator identification</a:t>
            </a:r>
            <a:endParaRPr/>
          </a:p>
          <a:p>
            <a:pPr indent="-171450" lvl="0" marL="171450" marR="0" rtl="0" algn="l">
              <a:spcBef>
                <a:spcPts val="0"/>
              </a:spcBef>
              <a:spcAft>
                <a:spcPts val="0"/>
              </a:spcAft>
              <a:buClr>
                <a:srgbClr val="FF0000"/>
              </a:buClr>
              <a:buSzPts val="1050"/>
              <a:buFont typeface="Arial"/>
              <a:buChar char="•"/>
            </a:pPr>
            <a:r>
              <a:rPr lang="en-US" sz="1050">
                <a:solidFill>
                  <a:srgbClr val="FF0000"/>
                </a:solidFill>
                <a:latin typeface="Calibri"/>
                <a:ea typeface="Calibri"/>
                <a:cs typeface="Calibri"/>
                <a:sym typeface="Calibri"/>
              </a:rPr>
              <a:t>Unregistered visitors not identified</a:t>
            </a:r>
            <a:endParaRPr/>
          </a:p>
          <a:p>
            <a:pPr indent="-171450" lvl="0" marL="171450" marR="0" rtl="0" algn="l">
              <a:spcBef>
                <a:spcPts val="0"/>
              </a:spcBef>
              <a:spcAft>
                <a:spcPts val="0"/>
              </a:spcAft>
              <a:buClr>
                <a:srgbClr val="FF0000"/>
              </a:buClr>
              <a:buSzPts val="1050"/>
              <a:buFont typeface="Arial"/>
              <a:buChar char="•"/>
            </a:pPr>
            <a:r>
              <a:rPr lang="en-US" sz="1050">
                <a:solidFill>
                  <a:srgbClr val="FF0000"/>
                </a:solidFill>
                <a:latin typeface="Calibri"/>
                <a:ea typeface="Calibri"/>
                <a:cs typeface="Calibri"/>
                <a:sym typeface="Calibri"/>
              </a:rPr>
              <a:t>Limited interaction with user</a:t>
            </a:r>
            <a:endParaRPr/>
          </a:p>
          <a:p>
            <a:pPr indent="-104775" lvl="0" marL="171450" marR="0" rtl="0" algn="l">
              <a:spcBef>
                <a:spcPts val="0"/>
              </a:spcBef>
              <a:spcAft>
                <a:spcPts val="0"/>
              </a:spcAft>
              <a:buClr>
                <a:schemeClr val="dk1"/>
              </a:buClr>
              <a:buSzPts val="1050"/>
              <a:buFont typeface="Arial"/>
              <a:buNone/>
            </a:pPr>
            <a:r>
              <a:t/>
            </a:r>
            <a:endParaRPr sz="1050">
              <a:solidFill>
                <a:srgbClr val="FF0000"/>
              </a:solidFill>
              <a:latin typeface="Calibri"/>
              <a:ea typeface="Calibri"/>
              <a:cs typeface="Calibri"/>
              <a:sym typeface="Calibri"/>
            </a:endParaRPr>
          </a:p>
          <a:p>
            <a:pPr indent="-104775" lvl="0" marL="171450" marR="0" rtl="0" algn="l">
              <a:spcBef>
                <a:spcPts val="0"/>
              </a:spcBef>
              <a:spcAft>
                <a:spcPts val="0"/>
              </a:spcAft>
              <a:buClr>
                <a:schemeClr val="dk1"/>
              </a:buClr>
              <a:buSzPts val="1050"/>
              <a:buFont typeface="Arial"/>
              <a:buNone/>
            </a:pPr>
            <a:r>
              <a:t/>
            </a:r>
            <a:endParaRPr sz="1050">
              <a:solidFill>
                <a:srgbClr val="FF0000"/>
              </a:solidFill>
              <a:latin typeface="Calibri"/>
              <a:ea typeface="Calibri"/>
              <a:cs typeface="Calibri"/>
              <a:sym typeface="Calibri"/>
            </a:endParaRPr>
          </a:p>
          <a:p>
            <a:pPr indent="-219075" lvl="0" marL="285750" marR="0" rtl="0" algn="l">
              <a:spcBef>
                <a:spcPts val="0"/>
              </a:spcBef>
              <a:spcAft>
                <a:spcPts val="0"/>
              </a:spcAft>
              <a:buClr>
                <a:schemeClr val="dk1"/>
              </a:buClr>
              <a:buSzPts val="1050"/>
              <a:buFont typeface="Arial"/>
              <a:buNone/>
            </a:pPr>
            <a:r>
              <a:t/>
            </a:r>
            <a:endParaRPr sz="1050">
              <a:solidFill>
                <a:srgbClr val="FF0000"/>
              </a:solidFill>
              <a:latin typeface="Calibri"/>
              <a:ea typeface="Calibri"/>
              <a:cs typeface="Calibri"/>
              <a:sym typeface="Calibri"/>
            </a:endParaRPr>
          </a:p>
          <a:p>
            <a:pPr indent="-219075" lvl="0" marL="285750" marR="0" rtl="0" algn="l">
              <a:spcBef>
                <a:spcPts val="0"/>
              </a:spcBef>
              <a:spcAft>
                <a:spcPts val="0"/>
              </a:spcAft>
              <a:buClr>
                <a:schemeClr val="dk1"/>
              </a:buClr>
              <a:buSzPts val="1050"/>
              <a:buFont typeface="Arial"/>
              <a:buNone/>
            </a:pPr>
            <a:r>
              <a:t/>
            </a:r>
            <a:endParaRPr sz="1050">
              <a:solidFill>
                <a:srgbClr val="00B050"/>
              </a:solidFill>
              <a:latin typeface="Calibri"/>
              <a:ea typeface="Calibri"/>
              <a:cs typeface="Calibri"/>
              <a:sym typeface="Calibri"/>
            </a:endParaRPr>
          </a:p>
          <a:p>
            <a:pPr indent="-219075" lvl="0" marL="285750" marR="0" rtl="0" algn="l">
              <a:spcBef>
                <a:spcPts val="0"/>
              </a:spcBef>
              <a:spcAft>
                <a:spcPts val="0"/>
              </a:spcAft>
              <a:buClr>
                <a:schemeClr val="dk1"/>
              </a:buClr>
              <a:buSzPts val="1050"/>
              <a:buFont typeface="Arial"/>
              <a:buNone/>
            </a:pPr>
            <a:r>
              <a:t/>
            </a:r>
            <a:endParaRPr sz="1050">
              <a:solidFill>
                <a:srgbClr val="00B050"/>
              </a:solidFill>
              <a:latin typeface="Calibri"/>
              <a:ea typeface="Calibri"/>
              <a:cs typeface="Calibri"/>
              <a:sym typeface="Calibri"/>
            </a:endParaRPr>
          </a:p>
          <a:p>
            <a:pPr indent="0" lvl="0" marL="0" marR="0" rtl="0" algn="l">
              <a:spcBef>
                <a:spcPts val="0"/>
              </a:spcBef>
              <a:spcAft>
                <a:spcPts val="0"/>
              </a:spcAft>
              <a:buNone/>
            </a:pPr>
            <a:r>
              <a:t/>
            </a:r>
            <a:endParaRPr sz="1050">
              <a:solidFill>
                <a:srgbClr val="00B050"/>
              </a:solidFill>
              <a:latin typeface="Calibri"/>
              <a:ea typeface="Calibri"/>
              <a:cs typeface="Calibri"/>
              <a:sym typeface="Calibri"/>
            </a:endParaRPr>
          </a:p>
          <a:p>
            <a:pPr indent="-219075" lvl="0" marL="285750" marR="0" rtl="0" algn="l">
              <a:spcBef>
                <a:spcPts val="0"/>
              </a:spcBef>
              <a:spcAft>
                <a:spcPts val="0"/>
              </a:spcAft>
              <a:buClr>
                <a:schemeClr val="dk1"/>
              </a:buClr>
              <a:buSzPts val="1050"/>
              <a:buFont typeface="Arial"/>
              <a:buNone/>
            </a:pPr>
            <a:r>
              <a:t/>
            </a:r>
            <a:endParaRPr sz="1050">
              <a:solidFill>
                <a:srgbClr val="00B050"/>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23"/>
          <p:cNvSpPr txBox="1"/>
          <p:nvPr>
            <p:ph type="title"/>
          </p:nvPr>
        </p:nvSpPr>
        <p:spPr>
          <a:xfrm>
            <a:off x="0" y="0"/>
            <a:ext cx="7429520" cy="642924"/>
          </a:xfrm>
          <a:prstGeom prst="rect">
            <a:avLst/>
          </a:prstGeom>
          <a:noFill/>
          <a:ln>
            <a:noFill/>
          </a:ln>
        </p:spPr>
        <p:txBody>
          <a:bodyPr anchorCtr="0" anchor="ctr" bIns="45700" lIns="91425" spcFirstLastPara="1" rIns="91425" wrap="square" tIns="45700">
            <a:normAutofit/>
          </a:bodyPr>
          <a:lstStyle/>
          <a:p>
            <a:pPr indent="0" lvl="0" marL="180000" rtl="0" algn="l">
              <a:spcBef>
                <a:spcPts val="0"/>
              </a:spcBef>
              <a:spcAft>
                <a:spcPts val="0"/>
              </a:spcAft>
              <a:buClr>
                <a:schemeClr val="lt1"/>
              </a:buClr>
              <a:buSzPts val="2800"/>
              <a:buFont typeface="Calibri"/>
              <a:buNone/>
            </a:pPr>
            <a:r>
              <a:rPr lang="en-US"/>
              <a:t>Personas</a:t>
            </a:r>
            <a:endParaRPr/>
          </a:p>
        </p:txBody>
      </p:sp>
      <p:pic>
        <p:nvPicPr>
          <p:cNvPr id="197" name="Google Shape;197;p23"/>
          <p:cNvPicPr preferRelativeResize="0"/>
          <p:nvPr/>
        </p:nvPicPr>
        <p:blipFill rotWithShape="1">
          <a:blip r:embed="rId3">
            <a:alphaModFix/>
          </a:blip>
          <a:srcRect b="0" l="0" r="0" t="0"/>
          <a:stretch/>
        </p:blipFill>
        <p:spPr>
          <a:xfrm>
            <a:off x="4572000" y="558865"/>
            <a:ext cx="4220075" cy="4484933"/>
          </a:xfrm>
          <a:prstGeom prst="rect">
            <a:avLst/>
          </a:prstGeom>
          <a:noFill/>
          <a:ln>
            <a:noFill/>
          </a:ln>
        </p:spPr>
      </p:pic>
      <p:pic>
        <p:nvPicPr>
          <p:cNvPr id="198" name="Google Shape;198;p23"/>
          <p:cNvPicPr preferRelativeResize="0"/>
          <p:nvPr/>
        </p:nvPicPr>
        <p:blipFill rotWithShape="1">
          <a:blip r:embed="rId4">
            <a:alphaModFix/>
          </a:blip>
          <a:srcRect b="0" l="0" r="0" t="0"/>
          <a:stretch/>
        </p:blipFill>
        <p:spPr>
          <a:xfrm>
            <a:off x="107504" y="555526"/>
            <a:ext cx="4464496" cy="4511990"/>
          </a:xfrm>
          <a:prstGeom prst="rect">
            <a:avLst/>
          </a:prstGeom>
          <a:noFill/>
          <a:ln>
            <a:noFill/>
          </a:ln>
        </p:spPr>
      </p:pic>
      <p:pic>
        <p:nvPicPr>
          <p:cNvPr id="199" name="Google Shape;199;p23"/>
          <p:cNvPicPr preferRelativeResize="0"/>
          <p:nvPr/>
        </p:nvPicPr>
        <p:blipFill>
          <a:blip r:embed="rId5">
            <a:alphaModFix/>
          </a:blip>
          <a:stretch>
            <a:fillRect/>
          </a:stretch>
        </p:blipFill>
        <p:spPr>
          <a:xfrm>
            <a:off x="2581700" y="1032175"/>
            <a:ext cx="1645250" cy="17572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24"/>
          <p:cNvSpPr txBox="1"/>
          <p:nvPr>
            <p:ph type="title"/>
          </p:nvPr>
        </p:nvSpPr>
        <p:spPr>
          <a:xfrm>
            <a:off x="0" y="0"/>
            <a:ext cx="7429520" cy="642924"/>
          </a:xfrm>
          <a:prstGeom prst="rect">
            <a:avLst/>
          </a:prstGeom>
          <a:noFill/>
          <a:ln>
            <a:noFill/>
          </a:ln>
        </p:spPr>
        <p:txBody>
          <a:bodyPr anchorCtr="0" anchor="ctr" bIns="45700" lIns="91425" spcFirstLastPara="1" rIns="91425" wrap="square" tIns="45700">
            <a:normAutofit/>
          </a:bodyPr>
          <a:lstStyle/>
          <a:p>
            <a:pPr indent="0" lvl="0" marL="180000" rtl="0" algn="l">
              <a:spcBef>
                <a:spcPts val="0"/>
              </a:spcBef>
              <a:spcAft>
                <a:spcPts val="0"/>
              </a:spcAft>
              <a:buClr>
                <a:schemeClr val="lt1"/>
              </a:buClr>
              <a:buSzPts val="2800"/>
              <a:buFont typeface="Calibri"/>
              <a:buNone/>
            </a:pPr>
            <a:r>
              <a:rPr lang="en-US"/>
              <a:t>Scenarios</a:t>
            </a:r>
            <a:endParaRPr/>
          </a:p>
        </p:txBody>
      </p:sp>
      <p:sp>
        <p:nvSpPr>
          <p:cNvPr id="205" name="Google Shape;205;p24"/>
          <p:cNvSpPr txBox="1"/>
          <p:nvPr>
            <p:ph idx="1" type="body"/>
          </p:nvPr>
        </p:nvSpPr>
        <p:spPr>
          <a:xfrm>
            <a:off x="457200" y="831777"/>
            <a:ext cx="8229600" cy="2016224"/>
          </a:xfrm>
          <a:prstGeom prst="rect">
            <a:avLst/>
          </a:prstGeom>
          <a:noFill/>
          <a:ln>
            <a:noFill/>
          </a:ln>
        </p:spPr>
        <p:txBody>
          <a:bodyPr anchorCtr="0" anchor="t" bIns="45700" lIns="91425" spcFirstLastPara="1" rIns="91425" wrap="square" tIns="45700">
            <a:normAutofit lnSpcReduction="10000"/>
          </a:bodyPr>
          <a:lstStyle/>
          <a:p>
            <a:pPr indent="0" lvl="0" marL="0" rtl="0" algn="l">
              <a:spcBef>
                <a:spcPts val="0"/>
              </a:spcBef>
              <a:spcAft>
                <a:spcPts val="0"/>
              </a:spcAft>
              <a:buClr>
                <a:schemeClr val="dk1"/>
              </a:buClr>
              <a:buSzPts val="1800"/>
              <a:buNone/>
            </a:pPr>
            <a:r>
              <a:rPr lang="en-US" sz="1800" u="sng"/>
              <a:t>Scenario 1</a:t>
            </a:r>
            <a:endParaRPr/>
          </a:p>
          <a:p>
            <a:pPr indent="0" lvl="0" marL="0" rtl="0" algn="just">
              <a:spcBef>
                <a:spcPts val="280"/>
              </a:spcBef>
              <a:spcAft>
                <a:spcPts val="0"/>
              </a:spcAft>
              <a:buClr>
                <a:schemeClr val="dk1"/>
              </a:buClr>
              <a:buSzPts val="1400"/>
              <a:buNone/>
            </a:pPr>
            <a:r>
              <a:rPr lang="en-US" sz="1400"/>
              <a:t>Meredith has invited her son and daughters for </a:t>
            </a:r>
            <a:r>
              <a:rPr b="1" lang="en-US" sz="1400"/>
              <a:t>lunch</a:t>
            </a:r>
            <a:r>
              <a:rPr lang="en-US" sz="1400"/>
              <a:t> at 2PM. Having just finished her Bingo session, she heads back home at 1:30PM. It takes her 10 minutes to get back. Once at the front door, she </a:t>
            </a:r>
            <a:r>
              <a:rPr b="1" lang="en-US" sz="1400"/>
              <a:t>scans</a:t>
            </a:r>
            <a:r>
              <a:rPr lang="en-US" sz="1400"/>
              <a:t> her finger on YouLock, which </a:t>
            </a:r>
            <a:r>
              <a:rPr b="1" lang="en-US" sz="1400"/>
              <a:t>identifies</a:t>
            </a:r>
            <a:r>
              <a:rPr lang="en-US" sz="1400"/>
              <a:t> her face and </a:t>
            </a:r>
            <a:r>
              <a:rPr b="1" lang="en-US" sz="1400"/>
              <a:t>greets</a:t>
            </a:r>
            <a:r>
              <a:rPr lang="en-US" sz="1400"/>
              <a:t> her home, providing her </a:t>
            </a:r>
            <a:r>
              <a:rPr b="1" lang="en-US" sz="1400"/>
              <a:t>access</a:t>
            </a:r>
            <a:r>
              <a:rPr lang="en-US" sz="1400"/>
              <a:t>. She </a:t>
            </a:r>
            <a:r>
              <a:rPr b="1" lang="en-US" sz="1400"/>
              <a:t>informs</a:t>
            </a:r>
            <a:r>
              <a:rPr lang="en-US" sz="1400"/>
              <a:t> the YouLock that she is </a:t>
            </a:r>
            <a:r>
              <a:rPr b="1" lang="en-US" sz="1400"/>
              <a:t>expecting</a:t>
            </a:r>
            <a:r>
              <a:rPr lang="en-US" sz="1400"/>
              <a:t> her children soon. As she is cooking, her children are at the door. She does not need to pause her cooking to open, as they have been registered as </a:t>
            </a:r>
            <a:r>
              <a:rPr b="1" lang="en-US" sz="1400"/>
              <a:t>authorized</a:t>
            </a:r>
            <a:r>
              <a:rPr lang="en-US" sz="1400"/>
              <a:t> </a:t>
            </a:r>
            <a:r>
              <a:rPr b="1" lang="en-US" sz="1400"/>
              <a:t>users</a:t>
            </a:r>
            <a:r>
              <a:rPr lang="en-US" sz="1400"/>
              <a:t>, as well as </a:t>
            </a:r>
            <a:r>
              <a:rPr b="1" lang="en-US" sz="1400"/>
              <a:t>expected</a:t>
            </a:r>
            <a:r>
              <a:rPr lang="en-US" sz="1400"/>
              <a:t> by the YouLock according to Meredith’s recent instruction; they can </a:t>
            </a:r>
            <a:r>
              <a:rPr b="1" lang="en-US" sz="1400"/>
              <a:t>open</a:t>
            </a:r>
            <a:r>
              <a:rPr lang="en-US" sz="1400"/>
              <a:t> the door once authorized by the YouLock. Meredith finds this device useful as it </a:t>
            </a:r>
            <a:r>
              <a:rPr b="1" lang="en-US" sz="1400"/>
              <a:t>simplifies</a:t>
            </a:r>
            <a:r>
              <a:rPr lang="en-US" sz="1400"/>
              <a:t> a procedure that troubled her in the past, and she is well aware that she will not be facing </a:t>
            </a:r>
            <a:r>
              <a:rPr b="1" lang="en-US" sz="1400"/>
              <a:t>key</a:t>
            </a:r>
            <a:r>
              <a:rPr lang="en-US" sz="1400"/>
              <a:t> </a:t>
            </a:r>
            <a:r>
              <a:rPr b="1" lang="en-US" sz="1400"/>
              <a:t>issues</a:t>
            </a:r>
            <a:r>
              <a:rPr lang="en-US" sz="1400"/>
              <a:t> any time soon.</a:t>
            </a:r>
            <a:endParaRPr sz="1200"/>
          </a:p>
        </p:txBody>
      </p:sp>
      <p:sp>
        <p:nvSpPr>
          <p:cNvPr id="206" name="Google Shape;206;p24"/>
          <p:cNvSpPr txBox="1"/>
          <p:nvPr/>
        </p:nvSpPr>
        <p:spPr>
          <a:xfrm>
            <a:off x="457200" y="2787774"/>
            <a:ext cx="8229600" cy="2175630"/>
          </a:xfrm>
          <a:prstGeom prst="rect">
            <a:avLst/>
          </a:prstGeom>
          <a:noFill/>
          <a:ln>
            <a:noFill/>
          </a:ln>
        </p:spPr>
        <p:txBody>
          <a:bodyPr anchorCtr="0" anchor="t" bIns="45700" lIns="91425" spcFirstLastPara="1" rIns="91425" wrap="square" tIns="45700">
            <a:normAutofit fontScale="92500" lnSpcReduction="10000"/>
          </a:bodyPr>
          <a:lstStyle/>
          <a:p>
            <a:pPr indent="0" lvl="0" marL="0" marR="0" rtl="0" algn="l">
              <a:spcBef>
                <a:spcPts val="0"/>
              </a:spcBef>
              <a:spcAft>
                <a:spcPts val="0"/>
              </a:spcAft>
              <a:buClr>
                <a:schemeClr val="dk1"/>
              </a:buClr>
              <a:buSzPct val="100000"/>
              <a:buFont typeface="Arial"/>
              <a:buNone/>
            </a:pPr>
            <a:r>
              <a:rPr lang="en-US" sz="1800" u="sng">
                <a:solidFill>
                  <a:schemeClr val="dk1"/>
                </a:solidFill>
                <a:latin typeface="Calibri"/>
                <a:ea typeface="Calibri"/>
                <a:cs typeface="Calibri"/>
                <a:sym typeface="Calibri"/>
              </a:rPr>
              <a:t>Scenario 2</a:t>
            </a:r>
            <a:endParaRPr/>
          </a:p>
          <a:p>
            <a:pPr indent="0" lvl="0" marL="0" marR="0" rtl="0" algn="just">
              <a:spcBef>
                <a:spcPts val="259"/>
              </a:spcBef>
              <a:spcAft>
                <a:spcPts val="0"/>
              </a:spcAft>
              <a:buClr>
                <a:schemeClr val="dk1"/>
              </a:buClr>
              <a:buSzPct val="100000"/>
              <a:buFont typeface="Arial"/>
              <a:buNone/>
            </a:pPr>
            <a:r>
              <a:rPr lang="en-US" sz="1400">
                <a:solidFill>
                  <a:schemeClr val="dk1"/>
                </a:solidFill>
                <a:latin typeface="Calibri"/>
                <a:ea typeface="Calibri"/>
                <a:cs typeface="Calibri"/>
                <a:sym typeface="Calibri"/>
              </a:rPr>
              <a:t>It is Wednesday and Fabiano returns home after work, in the evening. The YouLock grants him access to his flat. He then </a:t>
            </a:r>
            <a:r>
              <a:rPr b="1" lang="en-US" sz="1400">
                <a:solidFill>
                  <a:schemeClr val="dk1"/>
                </a:solidFill>
                <a:latin typeface="Calibri"/>
                <a:ea typeface="Calibri"/>
                <a:cs typeface="Calibri"/>
                <a:sym typeface="Calibri"/>
              </a:rPr>
              <a:t>instructs</a:t>
            </a:r>
            <a:r>
              <a:rPr lang="en-US" sz="1400">
                <a:solidFill>
                  <a:schemeClr val="dk1"/>
                </a:solidFill>
                <a:latin typeface="Calibri"/>
                <a:ea typeface="Calibri"/>
                <a:cs typeface="Calibri"/>
                <a:sym typeface="Calibri"/>
              </a:rPr>
              <a:t> it to </a:t>
            </a:r>
            <a:r>
              <a:rPr b="1" lang="en-US" sz="1400">
                <a:solidFill>
                  <a:schemeClr val="dk1"/>
                </a:solidFill>
                <a:latin typeface="Calibri"/>
                <a:ea typeface="Calibri"/>
                <a:cs typeface="Calibri"/>
                <a:sym typeface="Calibri"/>
              </a:rPr>
              <a:t>lock</a:t>
            </a:r>
            <a:r>
              <a:rPr lang="en-US" sz="1400">
                <a:solidFill>
                  <a:schemeClr val="dk1"/>
                </a:solidFill>
                <a:latin typeface="Calibri"/>
                <a:ea typeface="Calibri"/>
                <a:cs typeface="Calibri"/>
                <a:sym typeface="Calibri"/>
              </a:rPr>
              <a:t> the door, as he is going to take a nap and wants to be </a:t>
            </a:r>
            <a:r>
              <a:rPr b="1" lang="en-US" sz="1400">
                <a:solidFill>
                  <a:schemeClr val="dk1"/>
                </a:solidFill>
                <a:latin typeface="Calibri"/>
                <a:ea typeface="Calibri"/>
                <a:cs typeface="Calibri"/>
                <a:sym typeface="Calibri"/>
              </a:rPr>
              <a:t>care-free</a:t>
            </a:r>
            <a:r>
              <a:rPr lang="en-US" sz="1400">
                <a:solidFill>
                  <a:schemeClr val="dk1"/>
                </a:solidFill>
                <a:latin typeface="Calibri"/>
                <a:ea typeface="Calibri"/>
                <a:cs typeface="Calibri"/>
                <a:sym typeface="Calibri"/>
              </a:rPr>
              <a:t>.  Around 9PM, he receives a </a:t>
            </a:r>
            <a:r>
              <a:rPr b="1" lang="en-US" sz="1400">
                <a:solidFill>
                  <a:schemeClr val="dk1"/>
                </a:solidFill>
                <a:latin typeface="Calibri"/>
                <a:ea typeface="Calibri"/>
                <a:cs typeface="Calibri"/>
                <a:sym typeface="Calibri"/>
              </a:rPr>
              <a:t>notification</a:t>
            </a:r>
            <a:r>
              <a:rPr lang="en-US" sz="1400">
                <a:solidFill>
                  <a:schemeClr val="dk1"/>
                </a:solidFill>
                <a:latin typeface="Calibri"/>
                <a:ea typeface="Calibri"/>
                <a:cs typeface="Calibri"/>
                <a:sym typeface="Calibri"/>
              </a:rPr>
              <a:t> through the YouLock </a:t>
            </a:r>
            <a:r>
              <a:rPr b="1" lang="en-US" sz="1400">
                <a:solidFill>
                  <a:schemeClr val="dk1"/>
                </a:solidFill>
                <a:latin typeface="Calibri"/>
                <a:ea typeface="Calibri"/>
                <a:cs typeface="Calibri"/>
                <a:sym typeface="Calibri"/>
              </a:rPr>
              <a:t>app</a:t>
            </a:r>
            <a:r>
              <a:rPr lang="en-US" sz="1400">
                <a:solidFill>
                  <a:schemeClr val="dk1"/>
                </a:solidFill>
                <a:latin typeface="Calibri"/>
                <a:ea typeface="Calibri"/>
                <a:cs typeface="Calibri"/>
                <a:sym typeface="Calibri"/>
              </a:rPr>
              <a:t>, informing him of a </a:t>
            </a:r>
            <a:r>
              <a:rPr b="1" lang="en-US" sz="1400">
                <a:solidFill>
                  <a:schemeClr val="dk1"/>
                </a:solidFill>
                <a:latin typeface="Calibri"/>
                <a:ea typeface="Calibri"/>
                <a:cs typeface="Calibri"/>
                <a:sym typeface="Calibri"/>
              </a:rPr>
              <a:t>visitor</a:t>
            </a:r>
            <a:r>
              <a:rPr lang="en-US" sz="1400">
                <a:solidFill>
                  <a:schemeClr val="dk1"/>
                </a:solidFill>
                <a:latin typeface="Calibri"/>
                <a:ea typeface="Calibri"/>
                <a:cs typeface="Calibri"/>
                <a:sym typeface="Calibri"/>
              </a:rPr>
              <a:t> at the door. As he is not expecting anybody, he accesses the app’s </a:t>
            </a:r>
            <a:r>
              <a:rPr b="1" lang="en-US" sz="1400">
                <a:solidFill>
                  <a:schemeClr val="dk1"/>
                </a:solidFill>
                <a:latin typeface="Calibri"/>
                <a:ea typeface="Calibri"/>
                <a:cs typeface="Calibri"/>
                <a:sym typeface="Calibri"/>
              </a:rPr>
              <a:t>camera</a:t>
            </a:r>
            <a:r>
              <a:rPr lang="en-US" sz="1400">
                <a:solidFill>
                  <a:schemeClr val="dk1"/>
                </a:solidFill>
                <a:latin typeface="Calibri"/>
                <a:ea typeface="Calibri"/>
                <a:cs typeface="Calibri"/>
                <a:sym typeface="Calibri"/>
              </a:rPr>
              <a:t> (peephole) </a:t>
            </a:r>
            <a:r>
              <a:rPr b="1" lang="en-US" sz="1400">
                <a:solidFill>
                  <a:schemeClr val="dk1"/>
                </a:solidFill>
                <a:latin typeface="Calibri"/>
                <a:ea typeface="Calibri"/>
                <a:cs typeface="Calibri"/>
                <a:sym typeface="Calibri"/>
              </a:rPr>
              <a:t>view </a:t>
            </a:r>
            <a:r>
              <a:rPr lang="en-US" sz="1400">
                <a:solidFill>
                  <a:schemeClr val="dk1"/>
                </a:solidFill>
                <a:latin typeface="Calibri"/>
                <a:ea typeface="Calibri"/>
                <a:cs typeface="Calibri"/>
                <a:sym typeface="Calibri"/>
              </a:rPr>
              <a:t>option. After recognizing his close friend, Jason, standing outside his door, he opens for him. Jason, who lives nearby, visited Fabiano to ask for some olive oil, as he was out. Jason was confused, as he had </a:t>
            </a:r>
            <a:r>
              <a:rPr b="1" lang="en-US" sz="1400">
                <a:solidFill>
                  <a:schemeClr val="dk1"/>
                </a:solidFill>
                <a:latin typeface="Calibri"/>
                <a:ea typeface="Calibri"/>
                <a:cs typeface="Calibri"/>
                <a:sym typeface="Calibri"/>
              </a:rPr>
              <a:t>already</a:t>
            </a:r>
            <a:r>
              <a:rPr lang="en-US" sz="1400">
                <a:solidFill>
                  <a:schemeClr val="dk1"/>
                </a:solidFill>
                <a:latin typeface="Calibri"/>
                <a:ea typeface="Calibri"/>
                <a:cs typeface="Calibri"/>
                <a:sym typeface="Calibri"/>
              </a:rPr>
              <a:t> </a:t>
            </a:r>
            <a:r>
              <a:rPr b="1" lang="en-US" sz="1400">
                <a:solidFill>
                  <a:schemeClr val="dk1"/>
                </a:solidFill>
                <a:latin typeface="Calibri"/>
                <a:ea typeface="Calibri"/>
                <a:cs typeface="Calibri"/>
                <a:sym typeface="Calibri"/>
              </a:rPr>
              <a:t>registered</a:t>
            </a:r>
            <a:r>
              <a:rPr lang="en-US" sz="1400">
                <a:solidFill>
                  <a:schemeClr val="dk1"/>
                </a:solidFill>
                <a:latin typeface="Calibri"/>
                <a:ea typeface="Calibri"/>
                <a:cs typeface="Calibri"/>
                <a:sym typeface="Calibri"/>
              </a:rPr>
              <a:t> an access account to Fabiano’s flat and </a:t>
            </a:r>
            <a:r>
              <a:rPr b="1" lang="en-US" sz="1400">
                <a:solidFill>
                  <a:schemeClr val="dk1"/>
                </a:solidFill>
                <a:latin typeface="Calibri"/>
                <a:ea typeface="Calibri"/>
                <a:cs typeface="Calibri"/>
                <a:sym typeface="Calibri"/>
              </a:rPr>
              <a:t>tried scanning </a:t>
            </a:r>
            <a:r>
              <a:rPr lang="en-US" sz="1400">
                <a:solidFill>
                  <a:schemeClr val="dk1"/>
                </a:solidFill>
                <a:latin typeface="Calibri"/>
                <a:ea typeface="Calibri"/>
                <a:cs typeface="Calibri"/>
                <a:sym typeface="Calibri"/>
              </a:rPr>
              <a:t>his finger to gain access. Fabiano then explained to him, that the YouLock does not allow access to non-admin registered accounts </a:t>
            </a:r>
            <a:r>
              <a:rPr b="1" lang="en-US" sz="1400">
                <a:solidFill>
                  <a:schemeClr val="dk1"/>
                </a:solidFill>
                <a:latin typeface="Calibri"/>
                <a:ea typeface="Calibri"/>
                <a:cs typeface="Calibri"/>
                <a:sym typeface="Calibri"/>
              </a:rPr>
              <a:t>unless</a:t>
            </a:r>
            <a:r>
              <a:rPr lang="en-US" sz="1400">
                <a:solidFill>
                  <a:schemeClr val="dk1"/>
                </a:solidFill>
                <a:latin typeface="Calibri"/>
                <a:ea typeface="Calibri"/>
                <a:cs typeface="Calibri"/>
                <a:sym typeface="Calibri"/>
              </a:rPr>
              <a:t> </a:t>
            </a:r>
            <a:r>
              <a:rPr b="1" lang="en-US" sz="1400">
                <a:solidFill>
                  <a:schemeClr val="dk1"/>
                </a:solidFill>
                <a:latin typeface="Calibri"/>
                <a:ea typeface="Calibri"/>
                <a:cs typeface="Calibri"/>
                <a:sym typeface="Calibri"/>
              </a:rPr>
              <a:t>instructed</a:t>
            </a:r>
            <a:r>
              <a:rPr lang="en-US" sz="1400">
                <a:solidFill>
                  <a:schemeClr val="dk1"/>
                </a:solidFill>
                <a:latin typeface="Calibri"/>
                <a:ea typeface="Calibri"/>
                <a:cs typeface="Calibri"/>
                <a:sym typeface="Calibri"/>
              </a:rPr>
              <a:t> by the </a:t>
            </a:r>
            <a:r>
              <a:rPr b="1" lang="en-US" sz="1400">
                <a:solidFill>
                  <a:schemeClr val="dk1"/>
                </a:solidFill>
                <a:latin typeface="Calibri"/>
                <a:ea typeface="Calibri"/>
                <a:cs typeface="Calibri"/>
                <a:sym typeface="Calibri"/>
              </a:rPr>
              <a:t>administrator</a:t>
            </a:r>
            <a:r>
              <a:rPr lang="en-US" sz="1400">
                <a:solidFill>
                  <a:schemeClr val="dk1"/>
                </a:solidFill>
                <a:latin typeface="Calibri"/>
                <a:ea typeface="Calibri"/>
                <a:cs typeface="Calibri"/>
                <a:sym typeface="Calibri"/>
              </a:rPr>
              <a:t>. Fabiano is pleased  with his new device, allowing him full </a:t>
            </a:r>
            <a:r>
              <a:rPr b="1" lang="en-US" sz="1400">
                <a:solidFill>
                  <a:schemeClr val="dk1"/>
                </a:solidFill>
                <a:latin typeface="Calibri"/>
                <a:ea typeface="Calibri"/>
                <a:cs typeface="Calibri"/>
                <a:sym typeface="Calibri"/>
              </a:rPr>
              <a:t>access</a:t>
            </a:r>
            <a:r>
              <a:rPr lang="en-US" sz="1400">
                <a:solidFill>
                  <a:schemeClr val="dk1"/>
                </a:solidFill>
                <a:latin typeface="Calibri"/>
                <a:ea typeface="Calibri"/>
                <a:cs typeface="Calibri"/>
                <a:sym typeface="Calibri"/>
              </a:rPr>
              <a:t> </a:t>
            </a:r>
            <a:r>
              <a:rPr b="1" lang="en-US" sz="1400">
                <a:solidFill>
                  <a:schemeClr val="dk1"/>
                </a:solidFill>
                <a:latin typeface="Calibri"/>
                <a:ea typeface="Calibri"/>
                <a:cs typeface="Calibri"/>
                <a:sym typeface="Calibri"/>
              </a:rPr>
              <a:t>control</a:t>
            </a:r>
            <a:r>
              <a:rPr lang="en-US" sz="1400">
                <a:solidFill>
                  <a:schemeClr val="dk1"/>
                </a:solidFill>
                <a:latin typeface="Calibri"/>
                <a:ea typeface="Calibri"/>
                <a:cs typeface="Calibri"/>
                <a:sym typeface="Calibri"/>
              </a:rPr>
              <a:t> to his flat. It is reassuring for him to be </a:t>
            </a:r>
            <a:r>
              <a:rPr b="1" lang="en-US" sz="1400">
                <a:solidFill>
                  <a:schemeClr val="dk1"/>
                </a:solidFill>
                <a:latin typeface="Calibri"/>
                <a:ea typeface="Calibri"/>
                <a:cs typeface="Calibri"/>
                <a:sym typeface="Calibri"/>
              </a:rPr>
              <a:t>informed</a:t>
            </a:r>
            <a:r>
              <a:rPr lang="en-US" sz="1400">
                <a:solidFill>
                  <a:schemeClr val="dk1"/>
                </a:solidFill>
                <a:latin typeface="Calibri"/>
                <a:ea typeface="Calibri"/>
                <a:cs typeface="Calibri"/>
                <a:sym typeface="Calibri"/>
              </a:rPr>
              <a:t> of </a:t>
            </a:r>
            <a:r>
              <a:rPr b="1" lang="en-US" sz="1400">
                <a:solidFill>
                  <a:schemeClr val="dk1"/>
                </a:solidFill>
                <a:latin typeface="Calibri"/>
                <a:ea typeface="Calibri"/>
                <a:cs typeface="Calibri"/>
                <a:sym typeface="Calibri"/>
              </a:rPr>
              <a:t>visitors</a:t>
            </a:r>
            <a:r>
              <a:rPr lang="en-US" sz="1400">
                <a:solidFill>
                  <a:schemeClr val="dk1"/>
                </a:solidFill>
                <a:latin typeface="Calibri"/>
                <a:ea typeface="Calibri"/>
                <a:cs typeface="Calibri"/>
                <a:sym typeface="Calibri"/>
              </a:rPr>
              <a:t> standing outside the door, even when he is </a:t>
            </a:r>
            <a:r>
              <a:rPr b="1" lang="en-US" sz="1400">
                <a:solidFill>
                  <a:schemeClr val="dk1"/>
                </a:solidFill>
                <a:latin typeface="Calibri"/>
                <a:ea typeface="Calibri"/>
                <a:cs typeface="Calibri"/>
                <a:sym typeface="Calibri"/>
              </a:rPr>
              <a:t>not at home</a:t>
            </a:r>
            <a:r>
              <a:rPr lang="en-US" sz="1400">
                <a:solidFill>
                  <a:schemeClr val="dk1"/>
                </a:solidFill>
                <a:latin typeface="Calibri"/>
                <a:ea typeface="Calibri"/>
                <a:cs typeface="Calibri"/>
                <a:sym typeface="Calibri"/>
              </a:rPr>
              <a:t>. He is satisfied having replaced his keys with a </a:t>
            </a:r>
            <a:r>
              <a:rPr b="1" lang="en-US" sz="1400">
                <a:solidFill>
                  <a:schemeClr val="dk1"/>
                </a:solidFill>
                <a:latin typeface="Calibri"/>
                <a:ea typeface="Calibri"/>
                <a:cs typeface="Calibri"/>
                <a:sym typeface="Calibri"/>
              </a:rPr>
              <a:t>smart</a:t>
            </a:r>
            <a:r>
              <a:rPr lang="en-US" sz="1400">
                <a:solidFill>
                  <a:schemeClr val="dk1"/>
                </a:solidFill>
                <a:latin typeface="Calibri"/>
                <a:ea typeface="Calibri"/>
                <a:cs typeface="Calibri"/>
                <a:sym typeface="Calibri"/>
              </a:rPr>
              <a:t> solution requiring just his </a:t>
            </a:r>
            <a:r>
              <a:rPr b="1" lang="en-US" sz="1400">
                <a:solidFill>
                  <a:schemeClr val="dk1"/>
                </a:solidFill>
                <a:latin typeface="Calibri"/>
                <a:ea typeface="Calibri"/>
                <a:cs typeface="Calibri"/>
                <a:sym typeface="Calibri"/>
              </a:rPr>
              <a:t>physical features </a:t>
            </a:r>
            <a:r>
              <a:rPr lang="en-US" sz="1400">
                <a:solidFill>
                  <a:schemeClr val="dk1"/>
                </a:solidFill>
                <a:latin typeface="Calibri"/>
                <a:ea typeface="Calibri"/>
                <a:cs typeface="Calibri"/>
                <a:sym typeface="Calibri"/>
              </a:rPr>
              <a:t>to operate. </a:t>
            </a:r>
            <a:endParaRPr/>
          </a:p>
        </p:txBody>
      </p:sp>
      <p:pic>
        <p:nvPicPr>
          <p:cNvPr descr="Projector" id="207" name="Google Shape;207;p24"/>
          <p:cNvPicPr preferRelativeResize="0"/>
          <p:nvPr/>
        </p:nvPicPr>
        <p:blipFill rotWithShape="1">
          <a:blip r:embed="rId3">
            <a:alphaModFix/>
          </a:blip>
          <a:srcRect b="0" l="0" r="0" t="0"/>
          <a:stretch/>
        </p:blipFill>
        <p:spPr>
          <a:xfrm>
            <a:off x="7668344" y="339502"/>
            <a:ext cx="1106222" cy="1106222"/>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25"/>
          <p:cNvSpPr txBox="1"/>
          <p:nvPr>
            <p:ph type="title"/>
          </p:nvPr>
        </p:nvSpPr>
        <p:spPr>
          <a:xfrm>
            <a:off x="0" y="0"/>
            <a:ext cx="7429520" cy="642924"/>
          </a:xfrm>
          <a:prstGeom prst="rect">
            <a:avLst/>
          </a:prstGeom>
          <a:noFill/>
          <a:ln>
            <a:noFill/>
          </a:ln>
        </p:spPr>
        <p:txBody>
          <a:bodyPr anchorCtr="0" anchor="ctr" bIns="45700" lIns="91425" spcFirstLastPara="1" rIns="91425" wrap="square" tIns="45700">
            <a:normAutofit/>
          </a:bodyPr>
          <a:lstStyle/>
          <a:p>
            <a:pPr indent="0" lvl="0" marL="180000" rtl="0" algn="l">
              <a:spcBef>
                <a:spcPts val="0"/>
              </a:spcBef>
              <a:spcAft>
                <a:spcPts val="0"/>
              </a:spcAft>
              <a:buClr>
                <a:schemeClr val="lt1"/>
              </a:buClr>
              <a:buSzPts val="2800"/>
              <a:buFont typeface="Calibri"/>
              <a:buNone/>
            </a:pPr>
            <a:r>
              <a:rPr lang="en-US"/>
              <a:t>Storyboard</a:t>
            </a:r>
            <a:endParaRPr/>
          </a:p>
        </p:txBody>
      </p:sp>
      <p:pic>
        <p:nvPicPr>
          <p:cNvPr id="213" name="Google Shape;213;p25"/>
          <p:cNvPicPr preferRelativeResize="0"/>
          <p:nvPr>
            <p:ph idx="1" type="body"/>
          </p:nvPr>
        </p:nvPicPr>
        <p:blipFill rotWithShape="1">
          <a:blip r:embed="rId3">
            <a:alphaModFix/>
          </a:blip>
          <a:srcRect b="0" l="0" r="0" t="0"/>
          <a:stretch/>
        </p:blipFill>
        <p:spPr>
          <a:xfrm>
            <a:off x="539552" y="564365"/>
            <a:ext cx="7429500" cy="4014900"/>
          </a:xfrm>
          <a:prstGeom prst="rect">
            <a:avLst/>
          </a:prstGeom>
          <a:noFill/>
          <a:ln>
            <a:noFill/>
          </a:ln>
        </p:spPr>
      </p:pic>
      <p:sp>
        <p:nvSpPr>
          <p:cNvPr id="214" name="Google Shape;214;p25"/>
          <p:cNvSpPr txBox="1"/>
          <p:nvPr/>
        </p:nvSpPr>
        <p:spPr>
          <a:xfrm>
            <a:off x="27143" y="2334030"/>
            <a:ext cx="3168352"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200">
                <a:solidFill>
                  <a:schemeClr val="dk1"/>
                </a:solidFill>
                <a:latin typeface="Calibri"/>
                <a:ea typeface="Calibri"/>
                <a:cs typeface="Calibri"/>
                <a:sym typeface="Calibri"/>
              </a:rPr>
              <a:t>1)</a:t>
            </a:r>
            <a:r>
              <a:rPr lang="en-US" sz="1200">
                <a:solidFill>
                  <a:schemeClr val="dk1"/>
                </a:solidFill>
                <a:latin typeface="Calibri"/>
                <a:ea typeface="Calibri"/>
                <a:cs typeface="Calibri"/>
                <a:sym typeface="Calibri"/>
              </a:rPr>
              <a:t> Bob is heading home after a long day at work</a:t>
            </a:r>
            <a:endParaRPr/>
          </a:p>
        </p:txBody>
      </p:sp>
      <p:sp>
        <p:nvSpPr>
          <p:cNvPr id="215" name="Google Shape;215;p25"/>
          <p:cNvSpPr txBox="1"/>
          <p:nvPr/>
        </p:nvSpPr>
        <p:spPr>
          <a:xfrm>
            <a:off x="3350035" y="2334030"/>
            <a:ext cx="223224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200">
                <a:solidFill>
                  <a:schemeClr val="dk1"/>
                </a:solidFill>
                <a:latin typeface="Calibri"/>
                <a:ea typeface="Calibri"/>
                <a:cs typeface="Calibri"/>
                <a:sym typeface="Calibri"/>
              </a:rPr>
              <a:t>2)</a:t>
            </a:r>
            <a:r>
              <a:rPr lang="en-US" sz="1200">
                <a:solidFill>
                  <a:schemeClr val="dk1"/>
                </a:solidFill>
                <a:latin typeface="Calibri"/>
                <a:ea typeface="Calibri"/>
                <a:cs typeface="Calibri"/>
                <a:sym typeface="Calibri"/>
              </a:rPr>
              <a:t> Bob approaches his front door</a:t>
            </a:r>
            <a:endParaRPr/>
          </a:p>
        </p:txBody>
      </p:sp>
      <p:sp>
        <p:nvSpPr>
          <p:cNvPr id="216" name="Google Shape;216;p25"/>
          <p:cNvSpPr txBox="1"/>
          <p:nvPr/>
        </p:nvSpPr>
        <p:spPr>
          <a:xfrm>
            <a:off x="5790204" y="2334030"/>
            <a:ext cx="2814243"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200">
                <a:solidFill>
                  <a:schemeClr val="dk1"/>
                </a:solidFill>
                <a:latin typeface="Calibri"/>
                <a:ea typeface="Calibri"/>
                <a:cs typeface="Calibri"/>
                <a:sym typeface="Calibri"/>
              </a:rPr>
              <a:t>3)</a:t>
            </a:r>
            <a:r>
              <a:rPr lang="en-US" sz="1200">
                <a:solidFill>
                  <a:schemeClr val="dk1"/>
                </a:solidFill>
                <a:latin typeface="Calibri"/>
                <a:ea typeface="Calibri"/>
                <a:cs typeface="Calibri"/>
                <a:sym typeface="Calibri"/>
              </a:rPr>
              <a:t> He scans his fingerprint on the YouLock</a:t>
            </a:r>
            <a:endParaRPr/>
          </a:p>
        </p:txBody>
      </p:sp>
      <p:sp>
        <p:nvSpPr>
          <p:cNvPr id="217" name="Google Shape;217;p25"/>
          <p:cNvSpPr txBox="1"/>
          <p:nvPr/>
        </p:nvSpPr>
        <p:spPr>
          <a:xfrm>
            <a:off x="107504" y="4579135"/>
            <a:ext cx="2814243"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200">
                <a:solidFill>
                  <a:schemeClr val="dk1"/>
                </a:solidFill>
                <a:latin typeface="Calibri"/>
                <a:ea typeface="Calibri"/>
                <a:cs typeface="Calibri"/>
                <a:sym typeface="Calibri"/>
              </a:rPr>
              <a:t>4)</a:t>
            </a:r>
            <a:r>
              <a:rPr lang="en-US" sz="1200">
                <a:solidFill>
                  <a:schemeClr val="dk1"/>
                </a:solidFill>
                <a:latin typeface="Calibri"/>
                <a:ea typeface="Calibri"/>
                <a:cs typeface="Calibri"/>
                <a:sym typeface="Calibri"/>
              </a:rPr>
              <a:t> After validating his fingerprint, YouLock scans Bob’s face</a:t>
            </a:r>
            <a:endParaRPr/>
          </a:p>
        </p:txBody>
      </p:sp>
      <p:sp>
        <p:nvSpPr>
          <p:cNvPr id="218" name="Google Shape;218;p25"/>
          <p:cNvSpPr txBox="1"/>
          <p:nvPr/>
        </p:nvSpPr>
        <p:spPr>
          <a:xfrm>
            <a:off x="2921747" y="4579134"/>
            <a:ext cx="2814243"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200">
                <a:solidFill>
                  <a:schemeClr val="dk1"/>
                </a:solidFill>
                <a:latin typeface="Calibri"/>
                <a:ea typeface="Calibri"/>
                <a:cs typeface="Calibri"/>
                <a:sym typeface="Calibri"/>
              </a:rPr>
              <a:t>5)</a:t>
            </a:r>
            <a:r>
              <a:rPr lang="en-US" sz="1200">
                <a:solidFill>
                  <a:schemeClr val="dk1"/>
                </a:solidFill>
                <a:latin typeface="Calibri"/>
                <a:ea typeface="Calibri"/>
                <a:cs typeface="Calibri"/>
                <a:sym typeface="Calibri"/>
              </a:rPr>
              <a:t> Ensuring Bob is the user, YouLock greets and grants him access</a:t>
            </a:r>
            <a:endParaRPr/>
          </a:p>
        </p:txBody>
      </p:sp>
      <p:sp>
        <p:nvSpPr>
          <p:cNvPr id="219" name="Google Shape;219;p25"/>
          <p:cNvSpPr txBox="1"/>
          <p:nvPr/>
        </p:nvSpPr>
        <p:spPr>
          <a:xfrm>
            <a:off x="5790203" y="4579134"/>
            <a:ext cx="2814243"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200">
                <a:solidFill>
                  <a:schemeClr val="dk1"/>
                </a:solidFill>
                <a:latin typeface="Calibri"/>
                <a:ea typeface="Calibri"/>
                <a:cs typeface="Calibri"/>
                <a:sym typeface="Calibri"/>
              </a:rPr>
              <a:t>6)</a:t>
            </a:r>
            <a:r>
              <a:rPr lang="en-US" sz="1200">
                <a:solidFill>
                  <a:schemeClr val="dk1"/>
                </a:solidFill>
                <a:latin typeface="Calibri"/>
                <a:ea typeface="Calibri"/>
                <a:cs typeface="Calibri"/>
                <a:sym typeface="Calibri"/>
              </a:rPr>
              <a:t> Before closing the door, Bob asks YouLock to double lock, and it informs him of its acknowledgement of the command</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26"/>
          <p:cNvSpPr txBox="1"/>
          <p:nvPr>
            <p:ph type="title"/>
          </p:nvPr>
        </p:nvSpPr>
        <p:spPr>
          <a:xfrm>
            <a:off x="0" y="0"/>
            <a:ext cx="7429520" cy="642924"/>
          </a:xfrm>
          <a:prstGeom prst="rect">
            <a:avLst/>
          </a:prstGeom>
          <a:noFill/>
          <a:ln>
            <a:noFill/>
          </a:ln>
        </p:spPr>
        <p:txBody>
          <a:bodyPr anchorCtr="0" anchor="ctr" bIns="45700" lIns="91425" spcFirstLastPara="1" rIns="91425" wrap="square" tIns="45700">
            <a:normAutofit/>
          </a:bodyPr>
          <a:lstStyle/>
          <a:p>
            <a:pPr indent="0" lvl="0" marL="180000" rtl="0" algn="l">
              <a:spcBef>
                <a:spcPts val="0"/>
              </a:spcBef>
              <a:spcAft>
                <a:spcPts val="0"/>
              </a:spcAft>
              <a:buClr>
                <a:schemeClr val="lt1"/>
              </a:buClr>
              <a:buSzPts val="2800"/>
              <a:buFont typeface="Calibri"/>
              <a:buNone/>
            </a:pPr>
            <a:r>
              <a:rPr lang="en-US"/>
              <a:t>User Requirements</a:t>
            </a:r>
            <a:endParaRPr/>
          </a:p>
        </p:txBody>
      </p:sp>
      <p:graphicFrame>
        <p:nvGraphicFramePr>
          <p:cNvPr id="225" name="Google Shape;225;p26"/>
          <p:cNvGraphicFramePr/>
          <p:nvPr/>
        </p:nvGraphicFramePr>
        <p:xfrm>
          <a:off x="107504" y="738309"/>
          <a:ext cx="3000000" cy="3000000"/>
        </p:xfrm>
        <a:graphic>
          <a:graphicData uri="http://schemas.openxmlformats.org/drawingml/2006/table">
            <a:tbl>
              <a:tblPr bandRow="1" firstRow="1">
                <a:noFill/>
                <a:tableStyleId>{919620D8-5183-4ED9-A60F-93FCA0385CB2}</a:tableStyleId>
              </a:tblPr>
              <a:tblGrid>
                <a:gridCol w="581950"/>
                <a:gridCol w="2405875"/>
              </a:tblGrid>
              <a:tr h="416350">
                <a:tc gridSpan="2">
                  <a:txBody>
                    <a:bodyPr/>
                    <a:lstStyle/>
                    <a:p>
                      <a:pPr indent="0" lvl="0" marL="0" marR="0" rtl="0" algn="l">
                        <a:spcBef>
                          <a:spcPts val="0"/>
                        </a:spcBef>
                        <a:spcAft>
                          <a:spcPts val="0"/>
                        </a:spcAft>
                        <a:buNone/>
                      </a:pPr>
                      <a:r>
                        <a:rPr lang="en-US" sz="1800"/>
                        <a:t>Functional Requirements</a:t>
                      </a:r>
                      <a:endParaRPr/>
                    </a:p>
                  </a:txBody>
                  <a:tcPr marT="45725" marB="45725" marR="91450" marL="91450"/>
                </a:tc>
                <a:tc hMerge="1"/>
              </a:tr>
              <a:tr h="1709650">
                <a:tc>
                  <a:txBody>
                    <a:bodyPr/>
                    <a:lstStyle/>
                    <a:p>
                      <a:pPr indent="0" lvl="0" marL="0" marR="0" rtl="0" algn="l">
                        <a:spcBef>
                          <a:spcPts val="0"/>
                        </a:spcBef>
                        <a:spcAft>
                          <a:spcPts val="0"/>
                        </a:spcAft>
                        <a:buClr>
                          <a:schemeClr val="dk1"/>
                        </a:buClr>
                        <a:buSzPts val="1050"/>
                        <a:buFont typeface="Calibri"/>
                        <a:buNone/>
                      </a:pPr>
                      <a:r>
                        <a:rPr lang="en-US" sz="1050"/>
                        <a:t>The device </a:t>
                      </a:r>
                      <a:r>
                        <a:rPr b="1" lang="en-US" sz="1050"/>
                        <a:t>must</a:t>
                      </a:r>
                      <a:endParaRPr/>
                    </a:p>
                  </a:txBody>
                  <a:tcPr marT="45725" marB="45725" marR="91450" marL="91450"/>
                </a:tc>
                <a:tc>
                  <a:txBody>
                    <a:bodyPr/>
                    <a:lstStyle/>
                    <a:p>
                      <a:pPr indent="-171450" lvl="0" marL="171450" marR="0" rtl="0" algn="just">
                        <a:spcBef>
                          <a:spcPts val="0"/>
                        </a:spcBef>
                        <a:spcAft>
                          <a:spcPts val="0"/>
                        </a:spcAft>
                        <a:buClr>
                          <a:schemeClr val="dk1"/>
                        </a:buClr>
                        <a:buSzPts val="900"/>
                        <a:buFont typeface="Arial"/>
                        <a:buChar char="•"/>
                      </a:pPr>
                      <a:r>
                        <a:rPr lang="en-US" sz="900"/>
                        <a:t>determine user </a:t>
                      </a:r>
                      <a:r>
                        <a:rPr b="1" lang="en-US" sz="900"/>
                        <a:t>permission</a:t>
                      </a:r>
                      <a:r>
                        <a:rPr lang="en-US" sz="900"/>
                        <a:t> rights through finger and face scan</a:t>
                      </a:r>
                      <a:endParaRPr/>
                    </a:p>
                    <a:p>
                      <a:pPr indent="-171450" lvl="0" marL="171450" marR="0" rtl="0" algn="just">
                        <a:spcBef>
                          <a:spcPts val="0"/>
                        </a:spcBef>
                        <a:spcAft>
                          <a:spcPts val="0"/>
                        </a:spcAft>
                        <a:buClr>
                          <a:schemeClr val="dk1"/>
                        </a:buClr>
                        <a:buSzPts val="900"/>
                        <a:buFont typeface="Arial"/>
                        <a:buChar char="•"/>
                      </a:pPr>
                      <a:r>
                        <a:rPr lang="en-US" sz="900"/>
                        <a:t>identify its main user as the </a:t>
                      </a:r>
                      <a:r>
                        <a:rPr b="1" lang="en-US" sz="900"/>
                        <a:t>administrator</a:t>
                      </a:r>
                      <a:r>
                        <a:rPr lang="en-US" sz="900"/>
                        <a:t> </a:t>
                      </a:r>
                      <a:endParaRPr/>
                    </a:p>
                    <a:p>
                      <a:pPr indent="-171450" lvl="0" marL="171450" marR="0" rtl="0" algn="just">
                        <a:spcBef>
                          <a:spcPts val="0"/>
                        </a:spcBef>
                        <a:spcAft>
                          <a:spcPts val="0"/>
                        </a:spcAft>
                        <a:buClr>
                          <a:schemeClr val="dk1"/>
                        </a:buClr>
                        <a:buSzPts val="900"/>
                        <a:buFont typeface="Arial"/>
                        <a:buChar char="•"/>
                      </a:pPr>
                      <a:r>
                        <a:rPr lang="en-US" sz="900"/>
                        <a:t>inform the administrator of </a:t>
                      </a:r>
                      <a:r>
                        <a:rPr b="1" lang="en-US" sz="900"/>
                        <a:t>visits</a:t>
                      </a:r>
                      <a:endParaRPr/>
                    </a:p>
                    <a:p>
                      <a:pPr indent="-171450" lvl="0" marL="171450" marR="0" rtl="0" algn="just">
                        <a:lnSpc>
                          <a:spcPct val="100000"/>
                        </a:lnSpc>
                        <a:spcBef>
                          <a:spcPts val="0"/>
                        </a:spcBef>
                        <a:spcAft>
                          <a:spcPts val="0"/>
                        </a:spcAft>
                        <a:buClr>
                          <a:schemeClr val="dk1"/>
                        </a:buClr>
                        <a:buSzPts val="900"/>
                        <a:buFont typeface="Arial"/>
                        <a:buChar char="•"/>
                      </a:pPr>
                      <a:r>
                        <a:rPr lang="en-US" sz="900"/>
                        <a:t>notify the administrator of </a:t>
                      </a:r>
                      <a:r>
                        <a:rPr b="1" lang="en-US" sz="900"/>
                        <a:t>failed</a:t>
                      </a:r>
                      <a:r>
                        <a:rPr lang="en-US" sz="900"/>
                        <a:t> access requests</a:t>
                      </a:r>
                      <a:endParaRPr/>
                    </a:p>
                    <a:p>
                      <a:pPr indent="-171450" lvl="0" marL="171450" marR="0" rtl="0" algn="just">
                        <a:lnSpc>
                          <a:spcPct val="100000"/>
                        </a:lnSpc>
                        <a:spcBef>
                          <a:spcPts val="0"/>
                        </a:spcBef>
                        <a:spcAft>
                          <a:spcPts val="0"/>
                        </a:spcAft>
                        <a:buClr>
                          <a:schemeClr val="dk1"/>
                        </a:buClr>
                        <a:buSzPts val="900"/>
                        <a:buFont typeface="Arial"/>
                        <a:buChar char="•"/>
                      </a:pPr>
                      <a:r>
                        <a:rPr lang="en-US" sz="900"/>
                        <a:t>allow admin to view </a:t>
                      </a:r>
                      <a:r>
                        <a:rPr b="1" lang="en-US" sz="900"/>
                        <a:t>peephole</a:t>
                      </a:r>
                      <a:r>
                        <a:rPr lang="en-US" sz="900"/>
                        <a:t> through mobile app</a:t>
                      </a:r>
                      <a:endParaRPr/>
                    </a:p>
                    <a:p>
                      <a:pPr indent="-171450" lvl="0" marL="171450" marR="0" rtl="0" algn="just">
                        <a:spcBef>
                          <a:spcPts val="0"/>
                        </a:spcBef>
                        <a:spcAft>
                          <a:spcPts val="0"/>
                        </a:spcAft>
                        <a:buClr>
                          <a:schemeClr val="dk1"/>
                        </a:buClr>
                        <a:buSzPts val="900"/>
                        <a:buFont typeface="Arial"/>
                        <a:buChar char="•"/>
                      </a:pPr>
                      <a:r>
                        <a:rPr lang="en-US" sz="900"/>
                        <a:t>operationally and verbally </a:t>
                      </a:r>
                      <a:r>
                        <a:rPr b="1" lang="en-US" sz="900"/>
                        <a:t>respond</a:t>
                      </a:r>
                      <a:r>
                        <a:rPr lang="en-US" sz="900"/>
                        <a:t> to admin voice </a:t>
                      </a:r>
                      <a:r>
                        <a:rPr b="0" lang="en-US" sz="900"/>
                        <a:t>commands</a:t>
                      </a:r>
                      <a:endParaRPr/>
                    </a:p>
                    <a:p>
                      <a:pPr indent="-171450" lvl="0" marL="171450" marR="0" rtl="0" algn="just">
                        <a:spcBef>
                          <a:spcPts val="0"/>
                        </a:spcBef>
                        <a:spcAft>
                          <a:spcPts val="0"/>
                        </a:spcAft>
                        <a:buClr>
                          <a:schemeClr val="dk1"/>
                        </a:buClr>
                        <a:buSzPts val="900"/>
                        <a:buFont typeface="Arial"/>
                        <a:buChar char="•"/>
                      </a:pPr>
                      <a:r>
                        <a:rPr lang="en-US" sz="900"/>
                        <a:t>acknowledge lock, expect a visitor or set security mode </a:t>
                      </a:r>
                      <a:r>
                        <a:rPr b="1" lang="en-US" sz="900"/>
                        <a:t>commands</a:t>
                      </a:r>
                      <a:endParaRPr/>
                    </a:p>
                  </a:txBody>
                  <a:tcPr marT="45725" marB="45725" marR="91450" marL="91450"/>
                </a:tc>
              </a:tr>
              <a:tr h="844400">
                <a:tc>
                  <a:txBody>
                    <a:bodyPr/>
                    <a:lstStyle/>
                    <a:p>
                      <a:pPr indent="0" lvl="0" marL="0" marR="0" rtl="0" algn="l">
                        <a:spcBef>
                          <a:spcPts val="0"/>
                        </a:spcBef>
                        <a:spcAft>
                          <a:spcPts val="0"/>
                        </a:spcAft>
                        <a:buNone/>
                      </a:pPr>
                      <a:r>
                        <a:rPr lang="en-US" sz="1050"/>
                        <a:t>The device </a:t>
                      </a:r>
                      <a:r>
                        <a:rPr b="1" lang="en-US" sz="1050"/>
                        <a:t>should</a:t>
                      </a:r>
                      <a:endParaRPr/>
                    </a:p>
                  </a:txBody>
                  <a:tcPr marT="45725" marB="45725" marR="91450" marL="91450"/>
                </a:tc>
                <a:tc>
                  <a:txBody>
                    <a:bodyPr/>
                    <a:lstStyle/>
                    <a:p>
                      <a:pPr indent="-171450" lvl="0" marL="171450" marR="0" rtl="0" algn="just">
                        <a:spcBef>
                          <a:spcPts val="0"/>
                        </a:spcBef>
                        <a:spcAft>
                          <a:spcPts val="0"/>
                        </a:spcAft>
                        <a:buClr>
                          <a:schemeClr val="dk1"/>
                        </a:buClr>
                        <a:buSzPts val="1050"/>
                        <a:buFont typeface="Arial"/>
                        <a:buChar char="•"/>
                      </a:pPr>
                      <a:r>
                        <a:rPr lang="en-US" sz="1050"/>
                        <a:t>account for predefined </a:t>
                      </a:r>
                      <a:r>
                        <a:rPr b="1" lang="en-US" sz="1050"/>
                        <a:t>scheduling</a:t>
                      </a:r>
                      <a:r>
                        <a:rPr lang="en-US" sz="1050"/>
                        <a:t> options</a:t>
                      </a:r>
                      <a:endParaRPr/>
                    </a:p>
                    <a:p>
                      <a:pPr indent="-171450" lvl="0" marL="171450" marR="0" rtl="0" algn="just">
                        <a:spcBef>
                          <a:spcPts val="0"/>
                        </a:spcBef>
                        <a:spcAft>
                          <a:spcPts val="0"/>
                        </a:spcAft>
                        <a:buClr>
                          <a:schemeClr val="dk1"/>
                        </a:buClr>
                        <a:buSzPts val="1050"/>
                        <a:buFont typeface="Arial"/>
                        <a:buChar char="•"/>
                      </a:pPr>
                      <a:r>
                        <a:rPr lang="en-US" sz="1050"/>
                        <a:t>have a built-in alarm for </a:t>
                      </a:r>
                      <a:r>
                        <a:rPr b="1" lang="en-US" sz="1050"/>
                        <a:t>security</a:t>
                      </a:r>
                      <a:endParaRPr/>
                    </a:p>
                    <a:p>
                      <a:pPr indent="-171450" lvl="0" marL="171450" marR="0" rtl="0" algn="just">
                        <a:spcBef>
                          <a:spcPts val="0"/>
                        </a:spcBef>
                        <a:spcAft>
                          <a:spcPts val="0"/>
                        </a:spcAft>
                        <a:buClr>
                          <a:schemeClr val="dk1"/>
                        </a:buClr>
                        <a:buSzPts val="1050"/>
                        <a:buFont typeface="Arial"/>
                        <a:buChar char="•"/>
                      </a:pPr>
                      <a:r>
                        <a:rPr lang="en-US" sz="1050"/>
                        <a:t>capture peephole </a:t>
                      </a:r>
                      <a:r>
                        <a:rPr b="1" lang="en-US" sz="1050"/>
                        <a:t>snapshots</a:t>
                      </a:r>
                      <a:r>
                        <a:rPr lang="en-US" sz="1050"/>
                        <a:t> in case of failed access requests</a:t>
                      </a:r>
                      <a:endParaRPr/>
                    </a:p>
                  </a:txBody>
                  <a:tcPr marT="45725" marB="45725" marR="91450" marL="91450"/>
                </a:tc>
              </a:tr>
              <a:tr h="879250">
                <a:tc>
                  <a:txBody>
                    <a:bodyPr/>
                    <a:lstStyle/>
                    <a:p>
                      <a:pPr indent="0" lvl="0" marL="0" marR="0" rtl="0" algn="l">
                        <a:spcBef>
                          <a:spcPts val="0"/>
                        </a:spcBef>
                        <a:spcAft>
                          <a:spcPts val="0"/>
                        </a:spcAft>
                        <a:buNone/>
                      </a:pPr>
                      <a:r>
                        <a:rPr lang="en-US" sz="1050"/>
                        <a:t>The device </a:t>
                      </a:r>
                      <a:r>
                        <a:rPr b="1" lang="en-US" sz="1050"/>
                        <a:t>could</a:t>
                      </a:r>
                      <a:endParaRPr/>
                    </a:p>
                  </a:txBody>
                  <a:tcPr marT="45725" marB="45725" marR="91450" marL="91450"/>
                </a:tc>
                <a:tc>
                  <a:txBody>
                    <a:bodyPr/>
                    <a:lstStyle/>
                    <a:p>
                      <a:pPr indent="-171450" lvl="0" marL="171450" marR="0" rtl="0" algn="l">
                        <a:lnSpc>
                          <a:spcPct val="100000"/>
                        </a:lnSpc>
                        <a:spcBef>
                          <a:spcPts val="0"/>
                        </a:spcBef>
                        <a:spcAft>
                          <a:spcPts val="0"/>
                        </a:spcAft>
                        <a:buClr>
                          <a:schemeClr val="dk1"/>
                        </a:buClr>
                        <a:buSzPts val="1100"/>
                        <a:buFont typeface="Arial"/>
                        <a:buChar char="•"/>
                      </a:pPr>
                      <a:r>
                        <a:rPr lang="en-US" sz="1100"/>
                        <a:t>notify </a:t>
                      </a:r>
                      <a:r>
                        <a:rPr b="1" lang="en-US" sz="1100"/>
                        <a:t>security/police </a:t>
                      </a:r>
                      <a:r>
                        <a:rPr lang="en-US" sz="1100"/>
                        <a:t>services in case of breach</a:t>
                      </a:r>
                      <a:endParaRPr/>
                    </a:p>
                  </a:txBody>
                  <a:tcPr marT="45725" marB="45725" marR="91450" marL="91450"/>
                </a:tc>
              </a:tr>
            </a:tbl>
          </a:graphicData>
        </a:graphic>
      </p:graphicFrame>
      <p:graphicFrame>
        <p:nvGraphicFramePr>
          <p:cNvPr id="226" name="Google Shape;226;p26"/>
          <p:cNvGraphicFramePr/>
          <p:nvPr/>
        </p:nvGraphicFramePr>
        <p:xfrm>
          <a:off x="3347864" y="738309"/>
          <a:ext cx="3000000" cy="3000000"/>
        </p:xfrm>
        <a:graphic>
          <a:graphicData uri="http://schemas.openxmlformats.org/drawingml/2006/table">
            <a:tbl>
              <a:tblPr bandRow="1" firstRow="1">
                <a:noFill/>
                <a:tableStyleId>{919620D8-5183-4ED9-A60F-93FCA0385CB2}</a:tableStyleId>
              </a:tblPr>
              <a:tblGrid>
                <a:gridCol w="947675"/>
                <a:gridCol w="4317125"/>
              </a:tblGrid>
              <a:tr h="249925">
                <a:tc gridSpan="2">
                  <a:txBody>
                    <a:bodyPr/>
                    <a:lstStyle/>
                    <a:p>
                      <a:pPr indent="0" lvl="0" marL="0" marR="0" rtl="0" algn="l">
                        <a:spcBef>
                          <a:spcPts val="0"/>
                        </a:spcBef>
                        <a:spcAft>
                          <a:spcPts val="0"/>
                        </a:spcAft>
                        <a:buNone/>
                      </a:pPr>
                      <a:r>
                        <a:rPr lang="en-US" sz="1800"/>
                        <a:t>Non-Functional Requirements</a:t>
                      </a:r>
                      <a:endParaRPr/>
                    </a:p>
                  </a:txBody>
                  <a:tcPr marT="45725" marB="45725" marR="91450" marL="91450"/>
                </a:tc>
                <a:tc hMerge="1"/>
              </a:tr>
              <a:tr h="249925">
                <a:tc>
                  <a:txBody>
                    <a:bodyPr/>
                    <a:lstStyle/>
                    <a:p>
                      <a:pPr indent="0" lvl="0" marL="0" marR="0" rtl="0" algn="l">
                        <a:spcBef>
                          <a:spcPts val="0"/>
                        </a:spcBef>
                        <a:spcAft>
                          <a:spcPts val="0"/>
                        </a:spcAft>
                        <a:buClr>
                          <a:schemeClr val="dk1"/>
                        </a:buClr>
                        <a:buSzPts val="1050"/>
                        <a:buFont typeface="Calibri"/>
                        <a:buNone/>
                      </a:pPr>
                      <a:r>
                        <a:rPr lang="en-US" sz="1050"/>
                        <a:t>The device </a:t>
                      </a:r>
                      <a:r>
                        <a:rPr b="1" lang="en-US" sz="1050"/>
                        <a:t>must</a:t>
                      </a:r>
                      <a:endParaRPr b="1" sz="1050">
                        <a:solidFill>
                          <a:schemeClr val="dk1"/>
                        </a:solidFill>
                        <a:latin typeface="Calibri"/>
                        <a:ea typeface="Calibri"/>
                        <a:cs typeface="Calibri"/>
                        <a:sym typeface="Calibri"/>
                      </a:endParaRPr>
                    </a:p>
                  </a:txBody>
                  <a:tcPr marT="45725" marB="45725" marR="91450" marL="91450"/>
                </a:tc>
                <a:tc>
                  <a:txBody>
                    <a:bodyPr/>
                    <a:lstStyle/>
                    <a:p>
                      <a:pPr indent="-171450" lvl="0" marL="171450" marR="0" rtl="0" algn="just">
                        <a:spcBef>
                          <a:spcPts val="0"/>
                        </a:spcBef>
                        <a:spcAft>
                          <a:spcPts val="0"/>
                        </a:spcAft>
                        <a:buClr>
                          <a:schemeClr val="dk1"/>
                        </a:buClr>
                        <a:buSzPts val="900"/>
                        <a:buFont typeface="Arial"/>
                        <a:buChar char="•"/>
                      </a:pPr>
                      <a:r>
                        <a:rPr lang="en-US" sz="900"/>
                        <a:t>identify input from </a:t>
                      </a:r>
                      <a:r>
                        <a:rPr b="1" lang="en-US" sz="900"/>
                        <a:t>additional</a:t>
                      </a:r>
                      <a:r>
                        <a:rPr lang="en-US" sz="900"/>
                        <a:t> authorized users and condition their access</a:t>
                      </a:r>
                      <a:endParaRPr/>
                    </a:p>
                    <a:p>
                      <a:pPr indent="-171450" lvl="0" marL="171450" marR="0" rtl="0" algn="just">
                        <a:spcBef>
                          <a:spcPts val="0"/>
                        </a:spcBef>
                        <a:spcAft>
                          <a:spcPts val="0"/>
                        </a:spcAft>
                        <a:buClr>
                          <a:schemeClr val="dk1"/>
                        </a:buClr>
                        <a:buSzPts val="900"/>
                        <a:buFont typeface="Arial"/>
                        <a:buChar char="•"/>
                      </a:pPr>
                      <a:r>
                        <a:rPr lang="en-US" sz="900"/>
                        <a:t>be </a:t>
                      </a:r>
                      <a:r>
                        <a:rPr b="1" lang="en-US" sz="900"/>
                        <a:t>instantly</a:t>
                      </a:r>
                      <a:r>
                        <a:rPr lang="en-US" sz="900"/>
                        <a:t> responsive once the camera identifies a person nearby</a:t>
                      </a:r>
                      <a:endParaRPr/>
                    </a:p>
                    <a:p>
                      <a:pPr indent="-171450" lvl="0" marL="171450" marR="0" rtl="0" algn="just">
                        <a:spcBef>
                          <a:spcPts val="0"/>
                        </a:spcBef>
                        <a:spcAft>
                          <a:spcPts val="0"/>
                        </a:spcAft>
                        <a:buClr>
                          <a:schemeClr val="dk1"/>
                        </a:buClr>
                        <a:buSzPts val="900"/>
                        <a:buFont typeface="Arial"/>
                        <a:buChar char="•"/>
                      </a:pPr>
                      <a:r>
                        <a:rPr lang="en-US" sz="900"/>
                        <a:t>be equipped with </a:t>
                      </a:r>
                      <a:r>
                        <a:rPr b="1" lang="en-US" sz="900"/>
                        <a:t>recovery</a:t>
                      </a:r>
                      <a:r>
                        <a:rPr lang="en-US" sz="900"/>
                        <a:t> </a:t>
                      </a:r>
                      <a:r>
                        <a:rPr b="1" lang="en-US" sz="900"/>
                        <a:t>battery</a:t>
                      </a:r>
                      <a:r>
                        <a:rPr lang="en-US" sz="900"/>
                        <a:t> in the case of power outage</a:t>
                      </a:r>
                      <a:endParaRPr/>
                    </a:p>
                    <a:p>
                      <a:pPr indent="-171450" lvl="0" marL="171450" marR="0" rtl="0" algn="just">
                        <a:spcBef>
                          <a:spcPts val="0"/>
                        </a:spcBef>
                        <a:spcAft>
                          <a:spcPts val="0"/>
                        </a:spcAft>
                        <a:buClr>
                          <a:schemeClr val="dk1"/>
                        </a:buClr>
                        <a:buSzPts val="900"/>
                        <a:buFont typeface="Arial"/>
                        <a:buChar char="•"/>
                      </a:pPr>
                      <a:r>
                        <a:rPr lang="en-US" sz="900"/>
                        <a:t>disregard commands sent by </a:t>
                      </a:r>
                      <a:r>
                        <a:rPr b="1" lang="en-US" sz="900"/>
                        <a:t>unauthorized</a:t>
                      </a:r>
                      <a:r>
                        <a:rPr lang="en-US" sz="900"/>
                        <a:t> users</a:t>
                      </a:r>
                      <a:endParaRPr/>
                    </a:p>
                  </a:txBody>
                  <a:tcPr marT="45725" marB="45725" marR="91450" marL="91450"/>
                </a:tc>
              </a:tr>
              <a:tr h="249925">
                <a:tc>
                  <a:txBody>
                    <a:bodyPr/>
                    <a:lstStyle/>
                    <a:p>
                      <a:pPr indent="0" lvl="0" marL="0" marR="0" rtl="0" algn="l">
                        <a:spcBef>
                          <a:spcPts val="0"/>
                        </a:spcBef>
                        <a:spcAft>
                          <a:spcPts val="0"/>
                        </a:spcAft>
                        <a:buClr>
                          <a:schemeClr val="dk1"/>
                        </a:buClr>
                        <a:buSzPts val="1050"/>
                        <a:buFont typeface="Calibri"/>
                        <a:buNone/>
                      </a:pPr>
                      <a:r>
                        <a:rPr lang="en-US" sz="1050"/>
                        <a:t>The device </a:t>
                      </a:r>
                      <a:r>
                        <a:rPr b="1" lang="en-US" sz="1050"/>
                        <a:t>should</a:t>
                      </a:r>
                      <a:endParaRPr b="1" sz="1050">
                        <a:solidFill>
                          <a:schemeClr val="dk1"/>
                        </a:solidFill>
                        <a:latin typeface="Calibri"/>
                        <a:ea typeface="Calibri"/>
                        <a:cs typeface="Calibri"/>
                        <a:sym typeface="Calibri"/>
                      </a:endParaRPr>
                    </a:p>
                  </a:txBody>
                  <a:tcPr marT="45725" marB="45725" marR="91450" marL="91450"/>
                </a:tc>
                <a:tc>
                  <a:txBody>
                    <a:bodyPr/>
                    <a:lstStyle/>
                    <a:p>
                      <a:pPr indent="-171450" lvl="0" marL="171450" marR="0" rtl="0" algn="just">
                        <a:spcBef>
                          <a:spcPts val="0"/>
                        </a:spcBef>
                        <a:spcAft>
                          <a:spcPts val="0"/>
                        </a:spcAft>
                        <a:buClr>
                          <a:schemeClr val="dk1"/>
                        </a:buClr>
                        <a:buSzPts val="1000"/>
                        <a:buFont typeface="Arial"/>
                        <a:buChar char="•"/>
                      </a:pPr>
                      <a:r>
                        <a:rPr lang="en-US" sz="1000"/>
                        <a:t>include a </a:t>
                      </a:r>
                      <a:r>
                        <a:rPr b="1" lang="en-US" sz="1000"/>
                        <a:t>voice tutorial </a:t>
                      </a:r>
                      <a:r>
                        <a:rPr lang="en-US" sz="1000"/>
                        <a:t>to assist users in setting up the device</a:t>
                      </a:r>
                      <a:endParaRPr/>
                    </a:p>
                    <a:p>
                      <a:pPr indent="-171450" lvl="0" marL="171450" marR="0" rtl="0" algn="just">
                        <a:spcBef>
                          <a:spcPts val="0"/>
                        </a:spcBef>
                        <a:spcAft>
                          <a:spcPts val="0"/>
                        </a:spcAft>
                        <a:buClr>
                          <a:schemeClr val="dk1"/>
                        </a:buClr>
                        <a:buSzPts val="1000"/>
                        <a:buFont typeface="Arial"/>
                        <a:buChar char="•"/>
                      </a:pPr>
                      <a:r>
                        <a:rPr lang="en-US" sz="1000"/>
                        <a:t>Account for </a:t>
                      </a:r>
                      <a:r>
                        <a:rPr b="1" lang="en-US" sz="1000"/>
                        <a:t>presence</a:t>
                      </a:r>
                      <a:r>
                        <a:rPr lang="en-US" sz="1000"/>
                        <a:t> </a:t>
                      </a:r>
                      <a:r>
                        <a:rPr b="1" lang="en-US" sz="1000"/>
                        <a:t>logic</a:t>
                      </a:r>
                      <a:r>
                        <a:rPr lang="en-US" sz="1000"/>
                        <a:t> – acknowledge that admin is within the property or away</a:t>
                      </a:r>
                      <a:endParaRPr/>
                    </a:p>
                  </a:txBody>
                  <a:tcPr marT="45725" marB="45725" marR="91450" marL="91450"/>
                </a:tc>
              </a:tr>
              <a:tr h="249925">
                <a:tc>
                  <a:txBody>
                    <a:bodyPr/>
                    <a:lstStyle/>
                    <a:p>
                      <a:pPr indent="0" lvl="0" marL="0" marR="0" rtl="0" algn="l">
                        <a:spcBef>
                          <a:spcPts val="0"/>
                        </a:spcBef>
                        <a:spcAft>
                          <a:spcPts val="0"/>
                        </a:spcAft>
                        <a:buClr>
                          <a:schemeClr val="dk1"/>
                        </a:buClr>
                        <a:buSzPts val="1050"/>
                        <a:buFont typeface="Calibri"/>
                        <a:buNone/>
                      </a:pPr>
                      <a:r>
                        <a:rPr lang="en-US" sz="1050"/>
                        <a:t>The device </a:t>
                      </a:r>
                      <a:r>
                        <a:rPr b="1" lang="en-US" sz="1050"/>
                        <a:t>could</a:t>
                      </a:r>
                      <a:endParaRPr b="1" sz="1050">
                        <a:solidFill>
                          <a:schemeClr val="dk1"/>
                        </a:solidFill>
                        <a:latin typeface="Calibri"/>
                        <a:ea typeface="Calibri"/>
                        <a:cs typeface="Calibri"/>
                        <a:sym typeface="Calibri"/>
                      </a:endParaRPr>
                    </a:p>
                  </a:txBody>
                  <a:tcPr marT="45725" marB="45725" marR="91450" marL="91450"/>
                </a:tc>
                <a:tc>
                  <a:txBody>
                    <a:bodyPr/>
                    <a:lstStyle/>
                    <a:p>
                      <a:pPr indent="-171450" lvl="0" marL="171450" marR="0" rtl="0" algn="just">
                        <a:spcBef>
                          <a:spcPts val="0"/>
                        </a:spcBef>
                        <a:spcAft>
                          <a:spcPts val="0"/>
                        </a:spcAft>
                        <a:buClr>
                          <a:schemeClr val="dk1"/>
                        </a:buClr>
                        <a:buSzPts val="1050"/>
                        <a:buFont typeface="Arial"/>
                        <a:buChar char="•"/>
                      </a:pPr>
                      <a:r>
                        <a:rPr lang="en-US" sz="1050"/>
                        <a:t>not be constantly running when the door is not used to </a:t>
                      </a:r>
                      <a:r>
                        <a:rPr b="1" lang="en-US" sz="1050"/>
                        <a:t>conserve</a:t>
                      </a:r>
                      <a:r>
                        <a:rPr lang="en-US" sz="1050"/>
                        <a:t> energy</a:t>
                      </a:r>
                      <a:endParaRPr/>
                    </a:p>
                    <a:p>
                      <a:pPr indent="-171450" lvl="0" marL="171450" marR="0" rtl="0" algn="just">
                        <a:spcBef>
                          <a:spcPts val="0"/>
                        </a:spcBef>
                        <a:spcAft>
                          <a:spcPts val="0"/>
                        </a:spcAft>
                        <a:buClr>
                          <a:schemeClr val="dk1"/>
                        </a:buClr>
                        <a:buSzPts val="1050"/>
                        <a:buFont typeface="Arial"/>
                        <a:buChar char="•"/>
                      </a:pPr>
                      <a:r>
                        <a:rPr b="1" lang="en-US" sz="1050"/>
                        <a:t>wake</a:t>
                      </a:r>
                      <a:r>
                        <a:rPr lang="en-US" sz="1050"/>
                        <a:t> when the camera identifies a visitor</a:t>
                      </a:r>
                      <a:endParaRPr/>
                    </a:p>
                  </a:txBody>
                  <a:tcPr marT="45725" marB="45725" marR="91450" marL="91450"/>
                </a:tc>
              </a:tr>
            </a:tbl>
          </a:graphicData>
        </a:graphic>
      </p:graphicFrame>
      <p:graphicFrame>
        <p:nvGraphicFramePr>
          <p:cNvPr id="227" name="Google Shape;227;p26"/>
          <p:cNvGraphicFramePr/>
          <p:nvPr/>
        </p:nvGraphicFramePr>
        <p:xfrm>
          <a:off x="3347864" y="2931790"/>
          <a:ext cx="3000000" cy="3000000"/>
        </p:xfrm>
        <a:graphic>
          <a:graphicData uri="http://schemas.openxmlformats.org/drawingml/2006/table">
            <a:tbl>
              <a:tblPr bandRow="1" firstRow="1">
                <a:noFill/>
                <a:tableStyleId>{919620D8-5183-4ED9-A60F-93FCA0385CB2}</a:tableStyleId>
              </a:tblPr>
              <a:tblGrid>
                <a:gridCol w="946675"/>
                <a:gridCol w="4312675"/>
              </a:tblGrid>
              <a:tr h="469625">
                <a:tc gridSpan="2">
                  <a:txBody>
                    <a:bodyPr/>
                    <a:lstStyle/>
                    <a:p>
                      <a:pPr indent="0" lvl="0" marL="0" marR="0" rtl="0" algn="l">
                        <a:spcBef>
                          <a:spcPts val="0"/>
                        </a:spcBef>
                        <a:spcAft>
                          <a:spcPts val="0"/>
                        </a:spcAft>
                        <a:buNone/>
                      </a:pPr>
                      <a:r>
                        <a:rPr lang="en-US" sz="1800"/>
                        <a:t>User Experience Requirements</a:t>
                      </a:r>
                      <a:endParaRPr/>
                    </a:p>
                  </a:txBody>
                  <a:tcPr marT="45725" marB="45725" marR="91450" marL="91450"/>
                </a:tc>
                <a:tc hMerge="1"/>
              </a:tr>
              <a:tr h="556950">
                <a:tc>
                  <a:txBody>
                    <a:bodyPr/>
                    <a:lstStyle/>
                    <a:p>
                      <a:pPr indent="0" lvl="0" marL="0" marR="0" rtl="0" algn="l">
                        <a:spcBef>
                          <a:spcPts val="0"/>
                        </a:spcBef>
                        <a:spcAft>
                          <a:spcPts val="0"/>
                        </a:spcAft>
                        <a:buClr>
                          <a:schemeClr val="dk1"/>
                        </a:buClr>
                        <a:buSzPts val="1050"/>
                        <a:buFont typeface="Calibri"/>
                        <a:buNone/>
                      </a:pPr>
                      <a:r>
                        <a:rPr lang="en-US" sz="1050"/>
                        <a:t>The device </a:t>
                      </a:r>
                      <a:r>
                        <a:rPr b="1" lang="en-US" sz="1050"/>
                        <a:t>must</a:t>
                      </a:r>
                      <a:endParaRPr b="1" sz="1050">
                        <a:solidFill>
                          <a:schemeClr val="dk1"/>
                        </a:solidFill>
                        <a:latin typeface="Calibri"/>
                        <a:ea typeface="Calibri"/>
                        <a:cs typeface="Calibri"/>
                        <a:sym typeface="Calibri"/>
                      </a:endParaRPr>
                    </a:p>
                  </a:txBody>
                  <a:tcPr marT="45725" marB="45725" marR="91450" marL="91450"/>
                </a:tc>
                <a:tc>
                  <a:txBody>
                    <a:bodyPr/>
                    <a:lstStyle/>
                    <a:p>
                      <a:pPr indent="-285750" lvl="0" marL="285750" marR="0" rtl="0" algn="just">
                        <a:spcBef>
                          <a:spcPts val="0"/>
                        </a:spcBef>
                        <a:spcAft>
                          <a:spcPts val="0"/>
                        </a:spcAft>
                        <a:buClr>
                          <a:schemeClr val="dk1"/>
                        </a:buClr>
                        <a:buSzPts val="900"/>
                        <a:buFont typeface="Arial"/>
                        <a:buChar char="•"/>
                      </a:pPr>
                      <a:r>
                        <a:rPr lang="en-US" sz="900"/>
                        <a:t>retrieve </a:t>
                      </a:r>
                      <a:r>
                        <a:rPr b="1" lang="en-US" sz="900"/>
                        <a:t>voice</a:t>
                      </a:r>
                      <a:r>
                        <a:rPr lang="en-US" sz="900"/>
                        <a:t> commands from user</a:t>
                      </a:r>
                      <a:endParaRPr/>
                    </a:p>
                    <a:p>
                      <a:pPr indent="-285750" lvl="0" marL="285750" marR="0" rtl="0" algn="just">
                        <a:spcBef>
                          <a:spcPts val="0"/>
                        </a:spcBef>
                        <a:spcAft>
                          <a:spcPts val="0"/>
                        </a:spcAft>
                        <a:buClr>
                          <a:schemeClr val="dk1"/>
                        </a:buClr>
                        <a:buSzPts val="900"/>
                        <a:buFont typeface="Arial"/>
                        <a:buChar char="•"/>
                      </a:pPr>
                      <a:r>
                        <a:rPr lang="en-US" sz="900"/>
                        <a:t>engage in a realistic and simple </a:t>
                      </a:r>
                      <a:r>
                        <a:rPr b="1" lang="en-US" sz="900"/>
                        <a:t>conversation</a:t>
                      </a:r>
                      <a:r>
                        <a:rPr lang="en-US" sz="900"/>
                        <a:t> communication </a:t>
                      </a:r>
                      <a:r>
                        <a:rPr b="1" lang="en-US" sz="900"/>
                        <a:t>channel</a:t>
                      </a:r>
                      <a:r>
                        <a:rPr lang="en-US" sz="900"/>
                        <a:t> with the user</a:t>
                      </a:r>
                      <a:endParaRPr/>
                    </a:p>
                  </a:txBody>
                  <a:tcPr marT="45725" marB="45725" marR="91450" marL="91450"/>
                </a:tc>
              </a:tr>
              <a:tr h="704450">
                <a:tc>
                  <a:txBody>
                    <a:bodyPr/>
                    <a:lstStyle/>
                    <a:p>
                      <a:pPr indent="0" lvl="0" marL="0" marR="0" rtl="0" algn="l">
                        <a:spcBef>
                          <a:spcPts val="0"/>
                        </a:spcBef>
                        <a:spcAft>
                          <a:spcPts val="0"/>
                        </a:spcAft>
                        <a:buClr>
                          <a:schemeClr val="dk1"/>
                        </a:buClr>
                        <a:buSzPts val="1050"/>
                        <a:buFont typeface="Calibri"/>
                        <a:buNone/>
                      </a:pPr>
                      <a:r>
                        <a:rPr lang="en-US" sz="1050"/>
                        <a:t>The device </a:t>
                      </a:r>
                      <a:r>
                        <a:rPr b="1" lang="en-US" sz="1050"/>
                        <a:t>should</a:t>
                      </a:r>
                      <a:endParaRPr b="1" sz="1050">
                        <a:solidFill>
                          <a:schemeClr val="dk1"/>
                        </a:solidFill>
                        <a:latin typeface="Calibri"/>
                        <a:ea typeface="Calibri"/>
                        <a:cs typeface="Calibri"/>
                        <a:sym typeface="Calibri"/>
                      </a:endParaRPr>
                    </a:p>
                  </a:txBody>
                  <a:tcPr marT="45725" marB="45725" marR="91450" marL="91450"/>
                </a:tc>
                <a:tc>
                  <a:txBody>
                    <a:bodyPr/>
                    <a:lstStyle/>
                    <a:p>
                      <a:pPr indent="-171450" lvl="0" marL="171450" marR="0" rtl="0" algn="just">
                        <a:spcBef>
                          <a:spcPts val="0"/>
                        </a:spcBef>
                        <a:spcAft>
                          <a:spcPts val="0"/>
                        </a:spcAft>
                        <a:buClr>
                          <a:schemeClr val="dk1"/>
                        </a:buClr>
                        <a:buSzPts val="1000"/>
                        <a:buFont typeface="Arial"/>
                        <a:buChar char="•"/>
                      </a:pPr>
                      <a:r>
                        <a:rPr lang="en-US" sz="1000"/>
                        <a:t>be appropriately </a:t>
                      </a:r>
                      <a:r>
                        <a:rPr b="1" lang="en-US" sz="1000"/>
                        <a:t>scaled</a:t>
                      </a:r>
                      <a:r>
                        <a:rPr lang="en-US" sz="1000"/>
                        <a:t> for easy use, while maintaining a </a:t>
                      </a:r>
                      <a:r>
                        <a:rPr b="0" lang="en-US" sz="1000"/>
                        <a:t>slick</a:t>
                      </a:r>
                      <a:r>
                        <a:rPr lang="en-US" sz="1000"/>
                        <a:t> and unbulky </a:t>
                      </a:r>
                      <a:r>
                        <a:rPr b="1" lang="en-US" sz="1000"/>
                        <a:t>design</a:t>
                      </a:r>
                      <a:endParaRPr/>
                    </a:p>
                  </a:txBody>
                  <a:tcPr marT="45725" marB="45725" marR="91450" marL="91450"/>
                </a:tc>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27"/>
          <p:cNvSpPr txBox="1"/>
          <p:nvPr>
            <p:ph type="title"/>
          </p:nvPr>
        </p:nvSpPr>
        <p:spPr>
          <a:xfrm>
            <a:off x="0" y="0"/>
            <a:ext cx="7429520" cy="642924"/>
          </a:xfrm>
          <a:prstGeom prst="rect">
            <a:avLst/>
          </a:prstGeom>
          <a:noFill/>
          <a:ln>
            <a:noFill/>
          </a:ln>
        </p:spPr>
        <p:txBody>
          <a:bodyPr anchorCtr="0" anchor="ctr" bIns="45700" lIns="91425" spcFirstLastPara="1" rIns="91425" wrap="square" tIns="45700">
            <a:normAutofit fontScale="90000"/>
          </a:bodyPr>
          <a:lstStyle/>
          <a:p>
            <a:pPr indent="0" lvl="0" marL="180000" rtl="0" algn="l">
              <a:spcBef>
                <a:spcPts val="0"/>
              </a:spcBef>
              <a:spcAft>
                <a:spcPts val="0"/>
              </a:spcAft>
              <a:buClr>
                <a:schemeClr val="lt1"/>
              </a:buClr>
              <a:buSzPct val="100000"/>
              <a:buFont typeface="Calibri"/>
              <a:buNone/>
            </a:pPr>
            <a:r>
              <a:rPr lang="en-US"/>
              <a:t>Development of Ideas –Thinking Aloud/Wizard of Oz </a:t>
            </a:r>
            <a:endParaRPr/>
          </a:p>
        </p:txBody>
      </p:sp>
      <p:sp>
        <p:nvSpPr>
          <p:cNvPr id="233" name="Google Shape;233;p27"/>
          <p:cNvSpPr txBox="1"/>
          <p:nvPr>
            <p:ph idx="1" type="body"/>
          </p:nvPr>
        </p:nvSpPr>
        <p:spPr>
          <a:xfrm>
            <a:off x="3016232" y="705718"/>
            <a:ext cx="2771800" cy="1273538"/>
          </a:xfrm>
          <a:prstGeom prst="rect">
            <a:avLst/>
          </a:prstGeom>
          <a:noFill/>
          <a:ln>
            <a:noFill/>
          </a:ln>
        </p:spPr>
        <p:txBody>
          <a:bodyPr anchorCtr="0" anchor="t" bIns="45700" lIns="91425" spcFirstLastPara="1" rIns="91425" wrap="square" tIns="45700">
            <a:normAutofit lnSpcReduction="10000"/>
          </a:bodyPr>
          <a:lstStyle/>
          <a:p>
            <a:pPr indent="-273050" lvl="0" marL="342900" rtl="0" algn="l">
              <a:spcBef>
                <a:spcPts val="0"/>
              </a:spcBef>
              <a:spcAft>
                <a:spcPts val="0"/>
              </a:spcAft>
              <a:buClr>
                <a:schemeClr val="dk1"/>
              </a:buClr>
              <a:buSzPts val="1100"/>
              <a:buFont typeface="Noto Sans Symbols"/>
              <a:buNone/>
            </a:pPr>
            <a:r>
              <a:t/>
            </a:r>
            <a:endParaRPr sz="1100"/>
          </a:p>
          <a:p>
            <a:pPr indent="-273050" lvl="0" marL="342900" rtl="0" algn="l">
              <a:spcBef>
                <a:spcPts val="220"/>
              </a:spcBef>
              <a:spcAft>
                <a:spcPts val="0"/>
              </a:spcAft>
              <a:buClr>
                <a:schemeClr val="dk1"/>
              </a:buClr>
              <a:buSzPts val="1100"/>
              <a:buFont typeface="Noto Sans Symbols"/>
              <a:buNone/>
            </a:pPr>
            <a:r>
              <a:t/>
            </a:r>
            <a:endParaRPr sz="1100"/>
          </a:p>
          <a:p>
            <a:pPr indent="-342900" lvl="0" marL="342900" rtl="0" algn="l">
              <a:spcBef>
                <a:spcPts val="220"/>
              </a:spcBef>
              <a:spcAft>
                <a:spcPts val="0"/>
              </a:spcAft>
              <a:buClr>
                <a:schemeClr val="dk1"/>
              </a:buClr>
              <a:buSzPts val="1100"/>
              <a:buFont typeface="Noto Sans Symbols"/>
              <a:buChar char="⮚"/>
            </a:pPr>
            <a:r>
              <a:rPr lang="en-US" sz="1100"/>
              <a:t>Users’ physical interaction with prototype allows in-depth feedback</a:t>
            </a:r>
            <a:endParaRPr/>
          </a:p>
          <a:p>
            <a:pPr indent="-342900" lvl="0" marL="342900" rtl="0" algn="l">
              <a:spcBef>
                <a:spcPts val="220"/>
              </a:spcBef>
              <a:spcAft>
                <a:spcPts val="0"/>
              </a:spcAft>
              <a:buClr>
                <a:schemeClr val="dk1"/>
              </a:buClr>
              <a:buSzPts val="1100"/>
              <a:buFont typeface="Noto Sans Symbols"/>
              <a:buChar char="⮚"/>
            </a:pPr>
            <a:r>
              <a:rPr lang="en-US" sz="1100"/>
              <a:t>Prototype development can be organised in consecutive iterations based on feedback</a:t>
            </a:r>
            <a:endParaRPr/>
          </a:p>
          <a:p>
            <a:pPr indent="-273050" lvl="0" marL="342900" rtl="0" algn="l">
              <a:spcBef>
                <a:spcPts val="220"/>
              </a:spcBef>
              <a:spcAft>
                <a:spcPts val="0"/>
              </a:spcAft>
              <a:buClr>
                <a:schemeClr val="dk1"/>
              </a:buClr>
              <a:buSzPts val="1100"/>
              <a:buFont typeface="Noto Sans Symbols"/>
              <a:buNone/>
            </a:pPr>
            <a:r>
              <a:t/>
            </a:r>
            <a:endParaRPr sz="1100"/>
          </a:p>
        </p:txBody>
      </p:sp>
      <p:sp>
        <p:nvSpPr>
          <p:cNvPr id="234" name="Google Shape;234;p27"/>
          <p:cNvSpPr/>
          <p:nvPr/>
        </p:nvSpPr>
        <p:spPr>
          <a:xfrm>
            <a:off x="3250004" y="659729"/>
            <a:ext cx="2304256" cy="362773"/>
          </a:xfrm>
          <a:prstGeom prst="flowChartAlternateProcess">
            <a:avLst/>
          </a:prstGeom>
          <a:solidFill>
            <a:schemeClr val="accent3"/>
          </a:solidFill>
          <a:ln>
            <a:noFill/>
          </a:ln>
        </p:spPr>
        <p:txBody>
          <a:bodyPr anchorCtr="0" anchor="ctr" bIns="25200" lIns="91425" spcFirstLastPara="1" rIns="91425" wrap="square" tIns="25200">
            <a:no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Wizard of Oz</a:t>
            </a:r>
            <a:endParaRPr/>
          </a:p>
        </p:txBody>
      </p:sp>
      <p:sp>
        <p:nvSpPr>
          <p:cNvPr id="235" name="Google Shape;235;p27"/>
          <p:cNvSpPr/>
          <p:nvPr/>
        </p:nvSpPr>
        <p:spPr>
          <a:xfrm>
            <a:off x="392290" y="659729"/>
            <a:ext cx="2304256" cy="362773"/>
          </a:xfrm>
          <a:prstGeom prst="flowChartAlternateProcess">
            <a:avLst/>
          </a:prstGeom>
          <a:solidFill>
            <a:schemeClr val="accent1"/>
          </a:solidFill>
          <a:ln cap="flat" cmpd="sng" w="25400">
            <a:solidFill>
              <a:srgbClr val="395E89"/>
            </a:solidFill>
            <a:prstDash val="solid"/>
            <a:round/>
            <a:headEnd len="sm" w="sm" type="none"/>
            <a:tailEnd len="sm" w="sm" type="none"/>
          </a:ln>
        </p:spPr>
        <p:txBody>
          <a:bodyPr anchorCtr="0" anchor="ctr" bIns="25200" lIns="91425" spcFirstLastPara="1" rIns="91425" wrap="square" tIns="25200">
            <a:no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Thinking Aloud</a:t>
            </a:r>
            <a:endParaRPr/>
          </a:p>
        </p:txBody>
      </p:sp>
      <p:sp>
        <p:nvSpPr>
          <p:cNvPr id="236" name="Google Shape;236;p27"/>
          <p:cNvSpPr txBox="1"/>
          <p:nvPr/>
        </p:nvSpPr>
        <p:spPr>
          <a:xfrm>
            <a:off x="173265" y="985212"/>
            <a:ext cx="2771800" cy="1195671"/>
          </a:xfrm>
          <a:prstGeom prst="rect">
            <a:avLst/>
          </a:prstGeom>
          <a:noFill/>
          <a:ln>
            <a:noFill/>
          </a:ln>
        </p:spPr>
        <p:txBody>
          <a:bodyPr anchorCtr="0" anchor="t" bIns="45700" lIns="91425" spcFirstLastPara="1" rIns="91425" wrap="square" tIns="45700">
            <a:normAutofit fontScale="32500" lnSpcReduction="20000"/>
          </a:bodyPr>
          <a:lstStyle/>
          <a:p>
            <a:pPr indent="-320230" lvl="0" marL="342900" marR="0" rtl="0" algn="l">
              <a:spcBef>
                <a:spcPts val="0"/>
              </a:spcBef>
              <a:spcAft>
                <a:spcPts val="0"/>
              </a:spcAft>
              <a:buClr>
                <a:schemeClr val="dk1"/>
              </a:buClr>
              <a:buSzPct val="100000"/>
              <a:buFont typeface="Noto Sans Symbols"/>
              <a:buNone/>
            </a:pPr>
            <a:r>
              <a:t/>
            </a:r>
            <a:endParaRPr sz="1100">
              <a:solidFill>
                <a:schemeClr val="dk1"/>
              </a:solidFill>
              <a:latin typeface="Calibri"/>
              <a:ea typeface="Calibri"/>
              <a:cs typeface="Calibri"/>
              <a:sym typeface="Calibri"/>
            </a:endParaRPr>
          </a:p>
          <a:p>
            <a:pPr indent="-316103" lvl="0" marL="342900" marR="0" rtl="0" algn="l">
              <a:spcBef>
                <a:spcPts val="84"/>
              </a:spcBef>
              <a:spcAft>
                <a:spcPts val="0"/>
              </a:spcAft>
              <a:buClr>
                <a:schemeClr val="dk1"/>
              </a:buClr>
              <a:buSzPct val="100000"/>
              <a:buFont typeface="Noto Sans Symbols"/>
              <a:buNone/>
            </a:pPr>
            <a:r>
              <a:t/>
            </a:r>
            <a:endParaRPr sz="1300">
              <a:solidFill>
                <a:schemeClr val="dk1"/>
              </a:solidFill>
              <a:latin typeface="Calibri"/>
              <a:ea typeface="Calibri"/>
              <a:cs typeface="Calibri"/>
              <a:sym typeface="Calibri"/>
            </a:endParaRPr>
          </a:p>
          <a:p>
            <a:pPr indent="-342931" lvl="0" marL="342900" marR="0" rtl="0" algn="l">
              <a:spcBef>
                <a:spcPts val="188"/>
              </a:spcBef>
              <a:spcAft>
                <a:spcPts val="0"/>
              </a:spcAft>
              <a:buClr>
                <a:schemeClr val="dk1"/>
              </a:buClr>
              <a:buSzPct val="100000"/>
              <a:buFont typeface="Noto Sans Symbols"/>
              <a:buChar char="⮚"/>
            </a:pPr>
            <a:r>
              <a:rPr lang="en-US" sz="2900">
                <a:solidFill>
                  <a:schemeClr val="dk1"/>
                </a:solidFill>
                <a:latin typeface="Calibri"/>
                <a:ea typeface="Calibri"/>
                <a:cs typeface="Calibri"/>
                <a:sym typeface="Calibri"/>
              </a:rPr>
              <a:t>Getting a closer look into the user’s mindset</a:t>
            </a:r>
            <a:endParaRPr/>
          </a:p>
          <a:p>
            <a:pPr indent="-342931" lvl="0" marL="342900" marR="0" rtl="0" algn="l">
              <a:spcBef>
                <a:spcPts val="188"/>
              </a:spcBef>
              <a:spcAft>
                <a:spcPts val="0"/>
              </a:spcAft>
              <a:buClr>
                <a:schemeClr val="dk1"/>
              </a:buClr>
              <a:buSzPct val="100000"/>
              <a:buFont typeface="Noto Sans Symbols"/>
              <a:buChar char="⮚"/>
            </a:pPr>
            <a:r>
              <a:rPr lang="en-US" sz="2900">
                <a:solidFill>
                  <a:schemeClr val="dk1"/>
                </a:solidFill>
                <a:latin typeface="Calibri"/>
                <a:ea typeface="Calibri"/>
                <a:cs typeface="Calibri"/>
                <a:sym typeface="Calibri"/>
              </a:rPr>
              <a:t>Identifying the steps taken when interacting with the device for the first time</a:t>
            </a:r>
            <a:endParaRPr/>
          </a:p>
          <a:p>
            <a:pPr indent="-342931" lvl="0" marL="342900" marR="0" rtl="0" algn="l">
              <a:spcBef>
                <a:spcPts val="188"/>
              </a:spcBef>
              <a:spcAft>
                <a:spcPts val="0"/>
              </a:spcAft>
              <a:buClr>
                <a:schemeClr val="dk1"/>
              </a:buClr>
              <a:buSzPct val="100000"/>
              <a:buFont typeface="Noto Sans Symbols"/>
              <a:buChar char="⮚"/>
            </a:pPr>
            <a:r>
              <a:rPr lang="en-US" sz="2900">
                <a:solidFill>
                  <a:schemeClr val="dk1"/>
                </a:solidFill>
                <a:latin typeface="Calibri"/>
                <a:ea typeface="Calibri"/>
                <a:cs typeface="Calibri"/>
                <a:sym typeface="Calibri"/>
              </a:rPr>
              <a:t>Can be applied concurrently with Wizard of Oz technique</a:t>
            </a:r>
            <a:endParaRPr/>
          </a:p>
          <a:p>
            <a:pPr indent="-320230" lvl="0" marL="342900" marR="0" rtl="0" algn="l">
              <a:spcBef>
                <a:spcPts val="71"/>
              </a:spcBef>
              <a:spcAft>
                <a:spcPts val="0"/>
              </a:spcAft>
              <a:buClr>
                <a:schemeClr val="dk1"/>
              </a:buClr>
              <a:buSzPct val="100000"/>
              <a:buFont typeface="Noto Sans Symbols"/>
              <a:buNone/>
            </a:pPr>
            <a:r>
              <a:t/>
            </a:r>
            <a:endParaRPr sz="1100">
              <a:solidFill>
                <a:schemeClr val="dk1"/>
              </a:solidFill>
              <a:latin typeface="Calibri"/>
              <a:ea typeface="Calibri"/>
              <a:cs typeface="Calibri"/>
              <a:sym typeface="Calibri"/>
            </a:endParaRPr>
          </a:p>
        </p:txBody>
      </p:sp>
      <p:sp>
        <p:nvSpPr>
          <p:cNvPr id="237" name="Google Shape;237;p27"/>
          <p:cNvSpPr/>
          <p:nvPr/>
        </p:nvSpPr>
        <p:spPr>
          <a:xfrm>
            <a:off x="6709440" y="873503"/>
            <a:ext cx="1440160" cy="417798"/>
          </a:xfrm>
          <a:prstGeom prst="ellipse">
            <a:avLst/>
          </a:prstGeom>
          <a:solidFill>
            <a:schemeClr val="accent2"/>
          </a:solidFill>
          <a:ln cap="flat" cmpd="sng" w="25400">
            <a:solidFill>
              <a:srgbClr val="8C3A38"/>
            </a:solidFill>
            <a:prstDash val="solid"/>
            <a:round/>
            <a:headEnd len="sm" w="sm" type="none"/>
            <a:tailEnd len="sm" w="sm" type="none"/>
          </a:ln>
        </p:spPr>
        <p:txBody>
          <a:bodyPr anchorCtr="0" anchor="ctr" bIns="25200" lIns="91425" spcFirstLastPara="1" rIns="91425" wrap="square" tIns="25200">
            <a:noAutofit/>
          </a:bodyPr>
          <a:lstStyle/>
          <a:p>
            <a:pPr indent="0" lvl="0" marL="0" marR="0" rtl="0" algn="ctr">
              <a:spcBef>
                <a:spcPts val="0"/>
              </a:spcBef>
              <a:spcAft>
                <a:spcPts val="0"/>
              </a:spcAft>
              <a:buNone/>
            </a:pPr>
            <a:r>
              <a:rPr lang="en-US" sz="1600">
                <a:solidFill>
                  <a:schemeClr val="lt1"/>
                </a:solidFill>
                <a:latin typeface="Calibri"/>
                <a:ea typeface="Calibri"/>
                <a:cs typeface="Calibri"/>
                <a:sym typeface="Calibri"/>
              </a:rPr>
              <a:t>Recording</a:t>
            </a:r>
            <a:endParaRPr/>
          </a:p>
        </p:txBody>
      </p:sp>
      <p:sp>
        <p:nvSpPr>
          <p:cNvPr id="238" name="Google Shape;238;p27"/>
          <p:cNvSpPr txBox="1"/>
          <p:nvPr/>
        </p:nvSpPr>
        <p:spPr>
          <a:xfrm>
            <a:off x="6161093" y="1369432"/>
            <a:ext cx="1034194"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chemeClr val="dk1"/>
                </a:solidFill>
                <a:latin typeface="Calibri"/>
                <a:ea typeface="Calibri"/>
                <a:cs typeface="Calibri"/>
                <a:sym typeface="Calibri"/>
              </a:rPr>
              <a:t>Voice Memos</a:t>
            </a:r>
            <a:endParaRPr/>
          </a:p>
        </p:txBody>
      </p:sp>
      <p:sp>
        <p:nvSpPr>
          <p:cNvPr id="239" name="Google Shape;239;p27"/>
          <p:cNvSpPr txBox="1"/>
          <p:nvPr/>
        </p:nvSpPr>
        <p:spPr>
          <a:xfrm>
            <a:off x="7668344" y="1369433"/>
            <a:ext cx="1111907"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chemeClr val="dk1"/>
                </a:solidFill>
                <a:latin typeface="Calibri"/>
                <a:ea typeface="Calibri"/>
                <a:cs typeface="Calibri"/>
                <a:sym typeface="Calibri"/>
              </a:rPr>
              <a:t>Meeting Notes</a:t>
            </a:r>
            <a:endParaRPr/>
          </a:p>
        </p:txBody>
      </p:sp>
      <p:cxnSp>
        <p:nvCxnSpPr>
          <p:cNvPr id="240" name="Google Shape;240;p27"/>
          <p:cNvCxnSpPr>
            <a:stCxn id="237" idx="3"/>
            <a:endCxn id="238" idx="0"/>
          </p:cNvCxnSpPr>
          <p:nvPr/>
        </p:nvCxnSpPr>
        <p:spPr>
          <a:xfrm flipH="1">
            <a:off x="6678247" y="1230116"/>
            <a:ext cx="242100" cy="139200"/>
          </a:xfrm>
          <a:prstGeom prst="straightConnector1">
            <a:avLst/>
          </a:prstGeom>
          <a:noFill/>
          <a:ln cap="flat" cmpd="sng" w="9525">
            <a:solidFill>
              <a:srgbClr val="4A7DBA"/>
            </a:solidFill>
            <a:prstDash val="solid"/>
            <a:round/>
            <a:headEnd len="sm" w="sm" type="none"/>
            <a:tailEnd len="med" w="med" type="triangle"/>
          </a:ln>
        </p:spPr>
      </p:cxnSp>
      <p:cxnSp>
        <p:nvCxnSpPr>
          <p:cNvPr id="241" name="Google Shape;241;p27"/>
          <p:cNvCxnSpPr>
            <a:stCxn id="237" idx="5"/>
            <a:endCxn id="239" idx="0"/>
          </p:cNvCxnSpPr>
          <p:nvPr/>
        </p:nvCxnSpPr>
        <p:spPr>
          <a:xfrm>
            <a:off x="7938693" y="1230116"/>
            <a:ext cx="285600" cy="139200"/>
          </a:xfrm>
          <a:prstGeom prst="straightConnector1">
            <a:avLst/>
          </a:prstGeom>
          <a:noFill/>
          <a:ln cap="flat" cmpd="sng" w="9525">
            <a:solidFill>
              <a:srgbClr val="4A7DBA"/>
            </a:solidFill>
            <a:prstDash val="solid"/>
            <a:round/>
            <a:headEnd len="sm" w="sm" type="none"/>
            <a:tailEnd len="med" w="med" type="triangle"/>
          </a:ln>
        </p:spPr>
      </p:cxnSp>
      <p:sp>
        <p:nvSpPr>
          <p:cNvPr id="242" name="Google Shape;242;p27"/>
          <p:cNvSpPr/>
          <p:nvPr/>
        </p:nvSpPr>
        <p:spPr>
          <a:xfrm>
            <a:off x="3236066" y="2762185"/>
            <a:ext cx="2698792" cy="343747"/>
          </a:xfrm>
          <a:prstGeom prst="round2SameRect">
            <a:avLst>
              <a:gd fmla="val 16667" name="adj1"/>
              <a:gd fmla="val 0" name="adj2"/>
            </a:avLst>
          </a:prstGeom>
          <a:noFill/>
          <a:ln cap="flat" cmpd="sng" w="25400">
            <a:solidFill>
              <a:schemeClr val="accent4"/>
            </a:solidFill>
            <a:prstDash val="solid"/>
            <a:round/>
            <a:headEnd len="sm" w="sm" type="none"/>
            <a:tailEnd len="sm" w="sm" type="none"/>
          </a:ln>
        </p:spPr>
        <p:txBody>
          <a:bodyPr anchorCtr="0" anchor="ctr" bIns="25200" lIns="91425" spcFirstLastPara="1" rIns="91425" wrap="square" tIns="25200">
            <a:noAutofit/>
          </a:bodyPr>
          <a:lstStyle/>
          <a:p>
            <a:pPr indent="0" lvl="0" marL="0" marR="0" rtl="0" algn="ctr">
              <a:spcBef>
                <a:spcPts val="0"/>
              </a:spcBef>
              <a:spcAft>
                <a:spcPts val="0"/>
              </a:spcAft>
              <a:buNone/>
            </a:pPr>
            <a:r>
              <a:rPr lang="en-US" sz="1800">
                <a:solidFill>
                  <a:schemeClr val="dk1"/>
                </a:solidFill>
                <a:latin typeface="Calibri"/>
                <a:ea typeface="Calibri"/>
                <a:cs typeface="Calibri"/>
                <a:sym typeface="Calibri"/>
              </a:rPr>
              <a:t>5 3</a:t>
            </a:r>
            <a:r>
              <a:rPr baseline="30000" lang="en-US" sz="1800">
                <a:solidFill>
                  <a:schemeClr val="dk1"/>
                </a:solidFill>
                <a:latin typeface="Calibri"/>
                <a:ea typeface="Calibri"/>
                <a:cs typeface="Calibri"/>
                <a:sym typeface="Calibri"/>
              </a:rPr>
              <a:t>rd</a:t>
            </a:r>
            <a:r>
              <a:rPr lang="en-US" sz="1800">
                <a:solidFill>
                  <a:schemeClr val="dk1"/>
                </a:solidFill>
                <a:latin typeface="Calibri"/>
                <a:ea typeface="Calibri"/>
                <a:cs typeface="Calibri"/>
                <a:sym typeface="Calibri"/>
              </a:rPr>
              <a:t> Year IMB Students</a:t>
            </a:r>
            <a:endParaRPr/>
          </a:p>
        </p:txBody>
      </p:sp>
      <p:sp>
        <p:nvSpPr>
          <p:cNvPr id="243" name="Google Shape;243;p27"/>
          <p:cNvSpPr txBox="1"/>
          <p:nvPr/>
        </p:nvSpPr>
        <p:spPr>
          <a:xfrm>
            <a:off x="245005" y="2026994"/>
            <a:ext cx="2536325" cy="73866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400">
                <a:solidFill>
                  <a:schemeClr val="dk1"/>
                </a:solidFill>
                <a:latin typeface="Calibri"/>
                <a:ea typeface="Calibri"/>
                <a:cs typeface="Calibri"/>
                <a:sym typeface="Calibri"/>
              </a:rPr>
              <a:t>Convenience</a:t>
            </a:r>
            <a:r>
              <a:rPr lang="en-US" sz="1400">
                <a:solidFill>
                  <a:schemeClr val="dk1"/>
                </a:solidFill>
                <a:latin typeface="Calibri"/>
                <a:ea typeface="Calibri"/>
                <a:cs typeface="Calibri"/>
                <a:sym typeface="Calibri"/>
              </a:rPr>
              <a:t> Sampling – Participants from university course</a:t>
            </a:r>
            <a:endParaRPr/>
          </a:p>
        </p:txBody>
      </p:sp>
      <p:sp>
        <p:nvSpPr>
          <p:cNvPr id="244" name="Google Shape;244;p27"/>
          <p:cNvSpPr txBox="1"/>
          <p:nvPr/>
        </p:nvSpPr>
        <p:spPr>
          <a:xfrm>
            <a:off x="3855337" y="2091651"/>
            <a:ext cx="1508751"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chemeClr val="dk1"/>
                </a:solidFill>
                <a:latin typeface="Calibri"/>
                <a:ea typeface="Calibri"/>
                <a:cs typeface="Calibri"/>
                <a:sym typeface="Calibri"/>
              </a:rPr>
              <a:t>Participants:</a:t>
            </a:r>
            <a:endParaRPr/>
          </a:p>
        </p:txBody>
      </p:sp>
      <p:sp>
        <p:nvSpPr>
          <p:cNvPr id="245" name="Google Shape;245;p27"/>
          <p:cNvSpPr txBox="1"/>
          <p:nvPr/>
        </p:nvSpPr>
        <p:spPr>
          <a:xfrm>
            <a:off x="6453174" y="2219050"/>
            <a:ext cx="1963028"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400">
                <a:solidFill>
                  <a:schemeClr val="dk1"/>
                </a:solidFill>
                <a:latin typeface="Calibri"/>
                <a:ea typeface="Calibri"/>
                <a:cs typeface="Calibri"/>
                <a:sym typeface="Calibri"/>
              </a:rPr>
              <a:t>Small</a:t>
            </a:r>
            <a:r>
              <a:rPr lang="en-US" sz="1400">
                <a:solidFill>
                  <a:schemeClr val="dk1"/>
                </a:solidFill>
                <a:latin typeface="Calibri"/>
                <a:ea typeface="Calibri"/>
                <a:cs typeface="Calibri"/>
                <a:sym typeface="Calibri"/>
              </a:rPr>
              <a:t> sample size</a:t>
            </a:r>
            <a:endParaRPr/>
          </a:p>
        </p:txBody>
      </p:sp>
      <p:sp>
        <p:nvSpPr>
          <p:cNvPr id="246" name="Google Shape;246;p27"/>
          <p:cNvSpPr txBox="1"/>
          <p:nvPr/>
        </p:nvSpPr>
        <p:spPr>
          <a:xfrm>
            <a:off x="6400181" y="2702414"/>
            <a:ext cx="2536325" cy="73866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400">
                <a:solidFill>
                  <a:schemeClr val="dk1"/>
                </a:solidFill>
                <a:latin typeface="Calibri"/>
                <a:ea typeface="Calibri"/>
                <a:cs typeface="Calibri"/>
                <a:sym typeface="Calibri"/>
              </a:rPr>
              <a:t>Sample-wide </a:t>
            </a:r>
            <a:r>
              <a:rPr b="1" lang="en-US" sz="1400">
                <a:solidFill>
                  <a:schemeClr val="dk1"/>
                </a:solidFill>
                <a:latin typeface="Calibri"/>
                <a:ea typeface="Calibri"/>
                <a:cs typeface="Calibri"/>
                <a:sym typeface="Calibri"/>
              </a:rPr>
              <a:t>experience</a:t>
            </a:r>
            <a:r>
              <a:rPr lang="en-US" sz="1400">
                <a:solidFill>
                  <a:schemeClr val="dk1"/>
                </a:solidFill>
                <a:latin typeface="Calibri"/>
                <a:ea typeface="Calibri"/>
                <a:cs typeface="Calibri"/>
                <a:sym typeface="Calibri"/>
              </a:rPr>
              <a:t> in interaction design, smart products &amp; innovation</a:t>
            </a:r>
            <a:endParaRPr/>
          </a:p>
        </p:txBody>
      </p:sp>
      <p:sp>
        <p:nvSpPr>
          <p:cNvPr id="247" name="Google Shape;247;p27"/>
          <p:cNvSpPr txBox="1"/>
          <p:nvPr/>
        </p:nvSpPr>
        <p:spPr>
          <a:xfrm>
            <a:off x="245004" y="2765658"/>
            <a:ext cx="2536325" cy="73866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400">
                <a:solidFill>
                  <a:schemeClr val="dk1"/>
                </a:solidFill>
                <a:latin typeface="Calibri"/>
                <a:ea typeface="Calibri"/>
                <a:cs typeface="Calibri"/>
                <a:sym typeface="Calibri"/>
              </a:rPr>
              <a:t>All participants have been </a:t>
            </a:r>
            <a:r>
              <a:rPr b="1" lang="en-US" sz="1400">
                <a:solidFill>
                  <a:schemeClr val="dk1"/>
                </a:solidFill>
                <a:latin typeface="Calibri"/>
                <a:ea typeface="Calibri"/>
                <a:cs typeface="Calibri"/>
                <a:sym typeface="Calibri"/>
              </a:rPr>
              <a:t>subject</a:t>
            </a:r>
            <a:r>
              <a:rPr lang="en-US" sz="1400">
                <a:solidFill>
                  <a:schemeClr val="dk1"/>
                </a:solidFill>
                <a:latin typeface="Calibri"/>
                <a:ea typeface="Calibri"/>
                <a:cs typeface="Calibri"/>
                <a:sym typeface="Calibri"/>
              </a:rPr>
              <a:t> to issue to be solved (locked out)</a:t>
            </a:r>
            <a:endParaRPr/>
          </a:p>
        </p:txBody>
      </p:sp>
      <p:cxnSp>
        <p:nvCxnSpPr>
          <p:cNvPr id="248" name="Google Shape;248;p27"/>
          <p:cNvCxnSpPr>
            <a:stCxn id="242" idx="2"/>
          </p:cNvCxnSpPr>
          <p:nvPr/>
        </p:nvCxnSpPr>
        <p:spPr>
          <a:xfrm rot="10800000">
            <a:off x="2553866" y="2448959"/>
            <a:ext cx="682200" cy="485100"/>
          </a:xfrm>
          <a:prstGeom prst="straightConnector1">
            <a:avLst/>
          </a:prstGeom>
          <a:noFill/>
          <a:ln cap="flat" cmpd="sng" w="9525">
            <a:solidFill>
              <a:srgbClr val="4A7DBA"/>
            </a:solidFill>
            <a:prstDash val="solid"/>
            <a:round/>
            <a:headEnd len="sm" w="sm" type="none"/>
            <a:tailEnd len="med" w="med" type="triangle"/>
          </a:ln>
        </p:spPr>
      </p:cxnSp>
      <p:cxnSp>
        <p:nvCxnSpPr>
          <p:cNvPr id="249" name="Google Shape;249;p27"/>
          <p:cNvCxnSpPr>
            <a:stCxn id="242" idx="2"/>
          </p:cNvCxnSpPr>
          <p:nvPr/>
        </p:nvCxnSpPr>
        <p:spPr>
          <a:xfrm flipH="1">
            <a:off x="2627666" y="2934059"/>
            <a:ext cx="608400" cy="118500"/>
          </a:xfrm>
          <a:prstGeom prst="straightConnector1">
            <a:avLst/>
          </a:prstGeom>
          <a:noFill/>
          <a:ln cap="flat" cmpd="sng" w="9525">
            <a:solidFill>
              <a:srgbClr val="4A7DBA"/>
            </a:solidFill>
            <a:prstDash val="solid"/>
            <a:round/>
            <a:headEnd len="sm" w="sm" type="none"/>
            <a:tailEnd len="med" w="med" type="triangle"/>
          </a:ln>
        </p:spPr>
      </p:cxnSp>
      <p:cxnSp>
        <p:nvCxnSpPr>
          <p:cNvPr id="250" name="Google Shape;250;p27"/>
          <p:cNvCxnSpPr>
            <a:stCxn id="242" idx="0"/>
          </p:cNvCxnSpPr>
          <p:nvPr/>
        </p:nvCxnSpPr>
        <p:spPr>
          <a:xfrm flipH="1" rot="10800000">
            <a:off x="5934858" y="2456159"/>
            <a:ext cx="743400" cy="477900"/>
          </a:xfrm>
          <a:prstGeom prst="straightConnector1">
            <a:avLst/>
          </a:prstGeom>
          <a:noFill/>
          <a:ln cap="flat" cmpd="sng" w="9525">
            <a:solidFill>
              <a:srgbClr val="4A7DBA"/>
            </a:solidFill>
            <a:prstDash val="solid"/>
            <a:round/>
            <a:headEnd len="sm" w="sm" type="none"/>
            <a:tailEnd len="med" w="med" type="triangle"/>
          </a:ln>
        </p:spPr>
      </p:cxnSp>
      <p:cxnSp>
        <p:nvCxnSpPr>
          <p:cNvPr id="251" name="Google Shape;251;p27"/>
          <p:cNvCxnSpPr>
            <a:stCxn id="242" idx="0"/>
          </p:cNvCxnSpPr>
          <p:nvPr/>
        </p:nvCxnSpPr>
        <p:spPr>
          <a:xfrm>
            <a:off x="5934858" y="2934059"/>
            <a:ext cx="743400" cy="237300"/>
          </a:xfrm>
          <a:prstGeom prst="straightConnector1">
            <a:avLst/>
          </a:prstGeom>
          <a:noFill/>
          <a:ln cap="flat" cmpd="sng" w="9525">
            <a:solidFill>
              <a:srgbClr val="4A7DBA"/>
            </a:solidFill>
            <a:prstDash val="solid"/>
            <a:round/>
            <a:headEnd len="sm" w="sm" type="none"/>
            <a:tailEnd len="med" w="med" type="triangle"/>
          </a:ln>
        </p:spPr>
      </p:cxnSp>
      <p:cxnSp>
        <p:nvCxnSpPr>
          <p:cNvPr id="252" name="Google Shape;252;p27"/>
          <p:cNvCxnSpPr/>
          <p:nvPr/>
        </p:nvCxnSpPr>
        <p:spPr>
          <a:xfrm>
            <a:off x="0" y="1952335"/>
            <a:ext cx="9144000" cy="0"/>
          </a:xfrm>
          <a:prstGeom prst="straightConnector1">
            <a:avLst/>
          </a:prstGeom>
          <a:noFill/>
          <a:ln cap="flat" cmpd="sng" w="9525">
            <a:solidFill>
              <a:srgbClr val="C00000">
                <a:alpha val="33725"/>
              </a:srgbClr>
            </a:solidFill>
            <a:prstDash val="lgDashDot"/>
            <a:round/>
            <a:headEnd len="sm" w="sm" type="none"/>
            <a:tailEnd len="sm" w="sm" type="none"/>
          </a:ln>
        </p:spPr>
      </p:cxnSp>
      <p:sp>
        <p:nvSpPr>
          <p:cNvPr id="253" name="Google Shape;253;p27"/>
          <p:cNvSpPr txBox="1"/>
          <p:nvPr/>
        </p:nvSpPr>
        <p:spPr>
          <a:xfrm>
            <a:off x="173265" y="3532814"/>
            <a:ext cx="1508751"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u="sng">
                <a:solidFill>
                  <a:schemeClr val="dk1"/>
                </a:solidFill>
                <a:latin typeface="Calibri"/>
                <a:ea typeface="Calibri"/>
                <a:cs typeface="Calibri"/>
                <a:sym typeface="Calibri"/>
              </a:rPr>
              <a:t>Evaluation</a:t>
            </a:r>
            <a:endParaRPr/>
          </a:p>
        </p:txBody>
      </p:sp>
      <p:sp>
        <p:nvSpPr>
          <p:cNvPr id="254" name="Google Shape;254;p27"/>
          <p:cNvSpPr txBox="1"/>
          <p:nvPr/>
        </p:nvSpPr>
        <p:spPr>
          <a:xfrm>
            <a:off x="0" y="3923879"/>
            <a:ext cx="1513166" cy="73866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400">
                <a:solidFill>
                  <a:schemeClr val="dk1"/>
                </a:solidFill>
                <a:latin typeface="Calibri"/>
                <a:ea typeface="Calibri"/>
                <a:cs typeface="Calibri"/>
                <a:sym typeface="Calibri"/>
              </a:rPr>
              <a:t>1) Demonstrating device objective and functions</a:t>
            </a:r>
            <a:endParaRPr/>
          </a:p>
        </p:txBody>
      </p:sp>
      <p:sp>
        <p:nvSpPr>
          <p:cNvPr id="255" name="Google Shape;255;p27"/>
          <p:cNvSpPr txBox="1"/>
          <p:nvPr/>
        </p:nvSpPr>
        <p:spPr>
          <a:xfrm>
            <a:off x="1513166" y="3923879"/>
            <a:ext cx="1866186" cy="116955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400">
                <a:solidFill>
                  <a:schemeClr val="dk1"/>
                </a:solidFill>
                <a:latin typeface="Calibri"/>
                <a:ea typeface="Calibri"/>
                <a:cs typeface="Calibri"/>
                <a:sym typeface="Calibri"/>
              </a:rPr>
              <a:t>2) </a:t>
            </a:r>
            <a:r>
              <a:rPr b="1" lang="en-US" sz="1400">
                <a:solidFill>
                  <a:schemeClr val="dk1"/>
                </a:solidFill>
                <a:latin typeface="Calibri"/>
                <a:ea typeface="Calibri"/>
                <a:cs typeface="Calibri"/>
                <a:sym typeface="Calibri"/>
              </a:rPr>
              <a:t>Thinking Aloud: </a:t>
            </a:r>
            <a:r>
              <a:rPr lang="en-US" sz="1400">
                <a:solidFill>
                  <a:schemeClr val="dk1"/>
                </a:solidFill>
                <a:latin typeface="Calibri"/>
                <a:ea typeface="Calibri"/>
                <a:cs typeface="Calibri"/>
                <a:sym typeface="Calibri"/>
              </a:rPr>
              <a:t>Assessing first iteration, users requested to simulate their interaction </a:t>
            </a:r>
            <a:endParaRPr/>
          </a:p>
        </p:txBody>
      </p:sp>
      <p:sp>
        <p:nvSpPr>
          <p:cNvPr id="256" name="Google Shape;256;p27"/>
          <p:cNvSpPr txBox="1"/>
          <p:nvPr/>
        </p:nvSpPr>
        <p:spPr>
          <a:xfrm>
            <a:off x="3385768" y="3919830"/>
            <a:ext cx="1629569" cy="116955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400">
                <a:solidFill>
                  <a:schemeClr val="dk1"/>
                </a:solidFill>
                <a:latin typeface="Calibri"/>
                <a:ea typeface="Calibri"/>
                <a:cs typeface="Calibri"/>
                <a:sym typeface="Calibri"/>
              </a:rPr>
              <a:t>3) Tackled issues converted to improvements in consecutive iterations</a:t>
            </a:r>
            <a:endParaRPr/>
          </a:p>
        </p:txBody>
      </p:sp>
      <p:sp>
        <p:nvSpPr>
          <p:cNvPr id="257" name="Google Shape;257;p27"/>
          <p:cNvSpPr txBox="1"/>
          <p:nvPr/>
        </p:nvSpPr>
        <p:spPr>
          <a:xfrm>
            <a:off x="5196105" y="3973948"/>
            <a:ext cx="1629569" cy="95410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400">
                <a:solidFill>
                  <a:schemeClr val="dk1"/>
                </a:solidFill>
                <a:latin typeface="Calibri"/>
                <a:ea typeface="Calibri"/>
                <a:cs typeface="Calibri"/>
                <a:sym typeface="Calibri"/>
              </a:rPr>
              <a:t>4) </a:t>
            </a:r>
            <a:r>
              <a:rPr b="1" lang="en-US" sz="1400">
                <a:solidFill>
                  <a:schemeClr val="dk1"/>
                </a:solidFill>
                <a:latin typeface="Calibri"/>
                <a:ea typeface="Calibri"/>
                <a:cs typeface="Calibri"/>
                <a:sym typeface="Calibri"/>
              </a:rPr>
              <a:t>Wizard of Oz: </a:t>
            </a:r>
            <a:r>
              <a:rPr lang="en-US" sz="1400">
                <a:solidFill>
                  <a:schemeClr val="dk1"/>
                </a:solidFill>
                <a:latin typeface="Calibri"/>
                <a:ea typeface="Calibri"/>
                <a:cs typeface="Calibri"/>
                <a:sym typeface="Calibri"/>
              </a:rPr>
              <a:t>Simulate</a:t>
            </a:r>
            <a:r>
              <a:rPr b="1" lang="en-US" sz="1400">
                <a:solidFill>
                  <a:schemeClr val="dk1"/>
                </a:solidFill>
                <a:latin typeface="Calibri"/>
                <a:ea typeface="Calibri"/>
                <a:cs typeface="Calibri"/>
                <a:sym typeface="Calibri"/>
              </a:rPr>
              <a:t> </a:t>
            </a:r>
            <a:r>
              <a:rPr lang="en-US" sz="1400">
                <a:solidFill>
                  <a:schemeClr val="dk1"/>
                </a:solidFill>
                <a:latin typeface="Calibri"/>
                <a:ea typeface="Calibri"/>
                <a:cs typeface="Calibri"/>
                <a:sym typeface="Calibri"/>
              </a:rPr>
              <a:t>device responses on user commands</a:t>
            </a:r>
            <a:endParaRPr b="1" sz="1400">
              <a:solidFill>
                <a:schemeClr val="dk1"/>
              </a:solidFill>
              <a:latin typeface="Calibri"/>
              <a:ea typeface="Calibri"/>
              <a:cs typeface="Calibri"/>
              <a:sym typeface="Calibri"/>
            </a:endParaRPr>
          </a:p>
        </p:txBody>
      </p:sp>
      <p:sp>
        <p:nvSpPr>
          <p:cNvPr id="258" name="Google Shape;258;p27"/>
          <p:cNvSpPr txBox="1"/>
          <p:nvPr/>
        </p:nvSpPr>
        <p:spPr>
          <a:xfrm>
            <a:off x="7088254" y="3973949"/>
            <a:ext cx="1629569" cy="95410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400">
                <a:solidFill>
                  <a:schemeClr val="dk1"/>
                </a:solidFill>
                <a:latin typeface="Calibri"/>
                <a:ea typeface="Calibri"/>
                <a:cs typeface="Calibri"/>
                <a:sym typeface="Calibri"/>
              </a:rPr>
              <a:t>5) Cross-checking findings with participants for further input</a:t>
            </a:r>
            <a:endParaRPr b="1" sz="1400">
              <a:solidFill>
                <a:schemeClr val="dk1"/>
              </a:solidFill>
              <a:latin typeface="Calibri"/>
              <a:ea typeface="Calibri"/>
              <a:cs typeface="Calibri"/>
              <a:sym typeface="Calibri"/>
            </a:endParaRPr>
          </a:p>
        </p:txBody>
      </p:sp>
      <p:cxnSp>
        <p:nvCxnSpPr>
          <p:cNvPr id="259" name="Google Shape;259;p27"/>
          <p:cNvCxnSpPr/>
          <p:nvPr/>
        </p:nvCxnSpPr>
        <p:spPr>
          <a:xfrm>
            <a:off x="1410880" y="4508654"/>
            <a:ext cx="303600" cy="0"/>
          </a:xfrm>
          <a:prstGeom prst="straightConnector1">
            <a:avLst/>
          </a:prstGeom>
          <a:noFill/>
          <a:ln cap="flat" cmpd="sng" w="9525">
            <a:solidFill>
              <a:srgbClr val="4A7DBA"/>
            </a:solidFill>
            <a:prstDash val="solid"/>
            <a:round/>
            <a:headEnd len="sm" w="sm" type="none"/>
            <a:tailEnd len="med" w="med" type="triangle"/>
          </a:ln>
        </p:spPr>
      </p:cxnSp>
      <p:cxnSp>
        <p:nvCxnSpPr>
          <p:cNvPr id="260" name="Google Shape;260;p27"/>
          <p:cNvCxnSpPr/>
          <p:nvPr/>
        </p:nvCxnSpPr>
        <p:spPr>
          <a:xfrm>
            <a:off x="3186100" y="4504605"/>
            <a:ext cx="303600" cy="0"/>
          </a:xfrm>
          <a:prstGeom prst="straightConnector1">
            <a:avLst/>
          </a:prstGeom>
          <a:noFill/>
          <a:ln cap="flat" cmpd="sng" w="9525">
            <a:solidFill>
              <a:srgbClr val="4A7DBA"/>
            </a:solidFill>
            <a:prstDash val="solid"/>
            <a:round/>
            <a:headEnd len="sm" w="sm" type="none"/>
            <a:tailEnd len="med" w="med" type="triangle"/>
          </a:ln>
        </p:spPr>
      </p:cxnSp>
      <p:cxnSp>
        <p:nvCxnSpPr>
          <p:cNvPr id="261" name="Google Shape;261;p27"/>
          <p:cNvCxnSpPr/>
          <p:nvPr/>
        </p:nvCxnSpPr>
        <p:spPr>
          <a:xfrm>
            <a:off x="4892505" y="4510533"/>
            <a:ext cx="303600" cy="0"/>
          </a:xfrm>
          <a:prstGeom prst="straightConnector1">
            <a:avLst/>
          </a:prstGeom>
          <a:noFill/>
          <a:ln cap="flat" cmpd="sng" w="9525">
            <a:solidFill>
              <a:srgbClr val="4A7DBA"/>
            </a:solidFill>
            <a:prstDash val="solid"/>
            <a:round/>
            <a:headEnd len="sm" w="sm" type="none"/>
            <a:tailEnd len="med" w="med" type="triangle"/>
          </a:ln>
        </p:spPr>
      </p:cxnSp>
      <p:cxnSp>
        <p:nvCxnSpPr>
          <p:cNvPr id="262" name="Google Shape;262;p27"/>
          <p:cNvCxnSpPr/>
          <p:nvPr/>
        </p:nvCxnSpPr>
        <p:spPr>
          <a:xfrm>
            <a:off x="6768547" y="4500535"/>
            <a:ext cx="303600" cy="0"/>
          </a:xfrm>
          <a:prstGeom prst="straightConnector1">
            <a:avLst/>
          </a:prstGeom>
          <a:noFill/>
          <a:ln cap="flat" cmpd="sng" w="9525">
            <a:solidFill>
              <a:srgbClr val="4A7DBA"/>
            </a:solidFill>
            <a:prstDash val="solid"/>
            <a:round/>
            <a:headEnd len="sm" w="sm" type="none"/>
            <a:tailEnd len="med" w="med" type="triangle"/>
          </a:ln>
        </p:spPr>
      </p:cxnSp>
      <p:cxnSp>
        <p:nvCxnSpPr>
          <p:cNvPr id="263" name="Google Shape;263;p27"/>
          <p:cNvCxnSpPr/>
          <p:nvPr/>
        </p:nvCxnSpPr>
        <p:spPr>
          <a:xfrm>
            <a:off x="0" y="3504322"/>
            <a:ext cx="9144000" cy="0"/>
          </a:xfrm>
          <a:prstGeom prst="straightConnector1">
            <a:avLst/>
          </a:prstGeom>
          <a:noFill/>
          <a:ln cap="flat" cmpd="sng" w="9525">
            <a:solidFill>
              <a:srgbClr val="C00000">
                <a:alpha val="33725"/>
              </a:srgbClr>
            </a:solidFill>
            <a:prstDash val="lgDashDot"/>
            <a:round/>
            <a:headEnd len="sm" w="sm" type="none"/>
            <a:tailEnd len="sm" w="sm" type="none"/>
          </a:ln>
        </p:spPr>
      </p:cxn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sp>
        <p:nvSpPr>
          <p:cNvPr id="268" name="Google Shape;268;p28"/>
          <p:cNvSpPr txBox="1"/>
          <p:nvPr>
            <p:ph type="title"/>
          </p:nvPr>
        </p:nvSpPr>
        <p:spPr>
          <a:xfrm>
            <a:off x="0" y="0"/>
            <a:ext cx="7429520" cy="642924"/>
          </a:xfrm>
          <a:prstGeom prst="rect">
            <a:avLst/>
          </a:prstGeom>
          <a:noFill/>
          <a:ln>
            <a:noFill/>
          </a:ln>
        </p:spPr>
        <p:txBody>
          <a:bodyPr anchorCtr="0" anchor="ctr" bIns="45700" lIns="91425" spcFirstLastPara="1" rIns="91425" wrap="square" tIns="45700">
            <a:normAutofit fontScale="90000"/>
          </a:bodyPr>
          <a:lstStyle/>
          <a:p>
            <a:pPr indent="0" lvl="0" marL="180000" rtl="0" algn="l">
              <a:spcBef>
                <a:spcPts val="0"/>
              </a:spcBef>
              <a:spcAft>
                <a:spcPts val="0"/>
              </a:spcAft>
              <a:buClr>
                <a:schemeClr val="lt1"/>
              </a:buClr>
              <a:buSzPct val="100000"/>
              <a:buFont typeface="Calibri"/>
              <a:buNone/>
            </a:pPr>
            <a:r>
              <a:rPr lang="en-US"/>
              <a:t>Development of Ideas –Thinking Aloud/Wizard of Oz </a:t>
            </a:r>
            <a:endParaRPr/>
          </a:p>
        </p:txBody>
      </p:sp>
      <p:sp>
        <p:nvSpPr>
          <p:cNvPr id="269" name="Google Shape;269;p28"/>
          <p:cNvSpPr txBox="1"/>
          <p:nvPr/>
        </p:nvSpPr>
        <p:spPr>
          <a:xfrm>
            <a:off x="127492" y="578941"/>
            <a:ext cx="122413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Calibri"/>
                <a:ea typeface="Calibri"/>
                <a:cs typeface="Calibri"/>
                <a:sym typeface="Calibri"/>
              </a:rPr>
              <a:t>Iteration 1</a:t>
            </a:r>
            <a:endParaRPr/>
          </a:p>
        </p:txBody>
      </p:sp>
      <p:sp>
        <p:nvSpPr>
          <p:cNvPr id="270" name="Google Shape;270;p28"/>
          <p:cNvSpPr txBox="1"/>
          <p:nvPr/>
        </p:nvSpPr>
        <p:spPr>
          <a:xfrm>
            <a:off x="216808" y="1812270"/>
            <a:ext cx="4969801" cy="1384995"/>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1050"/>
              <a:buFont typeface="Arial"/>
              <a:buChar char="•"/>
            </a:pPr>
            <a:r>
              <a:rPr lang="en-US" sz="1050">
                <a:solidFill>
                  <a:schemeClr val="dk1"/>
                </a:solidFill>
                <a:latin typeface="Calibri"/>
                <a:ea typeface="Calibri"/>
                <a:cs typeface="Calibri"/>
                <a:sym typeface="Calibri"/>
              </a:rPr>
              <a:t>Two compartments-one inside door, one outside</a:t>
            </a:r>
            <a:endParaRPr/>
          </a:p>
          <a:p>
            <a:pPr indent="-285750" lvl="0" marL="285750" marR="0" rtl="0" algn="l">
              <a:spcBef>
                <a:spcPts val="0"/>
              </a:spcBef>
              <a:spcAft>
                <a:spcPts val="0"/>
              </a:spcAft>
              <a:buClr>
                <a:schemeClr val="dk1"/>
              </a:buClr>
              <a:buSzPts val="1050"/>
              <a:buFont typeface="Arial"/>
              <a:buChar char="•"/>
            </a:pPr>
            <a:r>
              <a:rPr lang="en-US" sz="1050">
                <a:solidFill>
                  <a:schemeClr val="dk1"/>
                </a:solidFill>
                <a:latin typeface="Calibri"/>
                <a:ea typeface="Calibri"/>
                <a:cs typeface="Calibri"/>
                <a:sym typeface="Calibri"/>
              </a:rPr>
              <a:t>Large outside button - doorbell</a:t>
            </a:r>
            <a:endParaRPr sz="1050">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1050"/>
              <a:buFont typeface="Arial"/>
              <a:buChar char="•"/>
            </a:pPr>
            <a:r>
              <a:rPr lang="en-US" sz="1050">
                <a:solidFill>
                  <a:schemeClr val="dk1"/>
                </a:solidFill>
                <a:latin typeface="Calibri"/>
                <a:ea typeface="Calibri"/>
                <a:cs typeface="Calibri"/>
                <a:sym typeface="Calibri"/>
              </a:rPr>
              <a:t>Inside compartment responsible for setting up accounts and scheduling</a:t>
            </a:r>
            <a:endParaRPr/>
          </a:p>
          <a:p>
            <a:pPr indent="-285750" lvl="0" marL="285750" marR="0" rtl="0" algn="l">
              <a:spcBef>
                <a:spcPts val="0"/>
              </a:spcBef>
              <a:spcAft>
                <a:spcPts val="0"/>
              </a:spcAft>
              <a:buClr>
                <a:schemeClr val="dk1"/>
              </a:buClr>
              <a:buSzPts val="1050"/>
              <a:buFont typeface="Arial"/>
              <a:buChar char="•"/>
            </a:pPr>
            <a:r>
              <a:rPr lang="en-US" sz="1050">
                <a:solidFill>
                  <a:schemeClr val="dk1"/>
                </a:solidFill>
                <a:latin typeface="Calibri"/>
                <a:ea typeface="Calibri"/>
                <a:cs typeface="Calibri"/>
                <a:sym typeface="Calibri"/>
              </a:rPr>
              <a:t>Finger print – sole identification method</a:t>
            </a:r>
            <a:endParaRPr/>
          </a:p>
          <a:p>
            <a:pPr indent="-285750" lvl="0" marL="285750" marR="0" rtl="0" algn="l">
              <a:spcBef>
                <a:spcPts val="0"/>
              </a:spcBef>
              <a:spcAft>
                <a:spcPts val="0"/>
              </a:spcAft>
              <a:buClr>
                <a:srgbClr val="FF0000"/>
              </a:buClr>
              <a:buSzPts val="1050"/>
              <a:buFont typeface="Noto Sans Symbols"/>
              <a:buChar char="⮚"/>
            </a:pPr>
            <a:r>
              <a:rPr lang="en-US" sz="1050">
                <a:solidFill>
                  <a:srgbClr val="FF0000"/>
                </a:solidFill>
                <a:latin typeface="Calibri"/>
                <a:ea typeface="Calibri"/>
                <a:cs typeface="Calibri"/>
                <a:sym typeface="Calibri"/>
              </a:rPr>
              <a:t>“Hard to fuse an independent sophisticated and simple UI”</a:t>
            </a:r>
            <a:endParaRPr/>
          </a:p>
          <a:p>
            <a:pPr indent="-285750" lvl="0" marL="285750" marR="0" rtl="0" algn="l">
              <a:spcBef>
                <a:spcPts val="0"/>
              </a:spcBef>
              <a:spcAft>
                <a:spcPts val="0"/>
              </a:spcAft>
              <a:buClr>
                <a:srgbClr val="FF0000"/>
              </a:buClr>
              <a:buSzPts val="1050"/>
              <a:buFont typeface="Noto Sans Symbols"/>
              <a:buChar char="⮚"/>
            </a:pPr>
            <a:r>
              <a:rPr lang="en-US" sz="1050">
                <a:solidFill>
                  <a:srgbClr val="FF0000"/>
                </a:solidFill>
                <a:latin typeface="Calibri"/>
                <a:ea typeface="Calibri"/>
                <a:cs typeface="Calibri"/>
                <a:sym typeface="Calibri"/>
              </a:rPr>
              <a:t>“It might turn out complicated to install a dual-compartment device connected through a wall”</a:t>
            </a:r>
            <a:endParaRPr/>
          </a:p>
          <a:p>
            <a:pPr indent="-285750" lvl="0" marL="285750" marR="0" rtl="0" algn="l">
              <a:spcBef>
                <a:spcPts val="0"/>
              </a:spcBef>
              <a:spcAft>
                <a:spcPts val="0"/>
              </a:spcAft>
              <a:buClr>
                <a:srgbClr val="FF0000"/>
              </a:buClr>
              <a:buSzPts val="1050"/>
              <a:buFont typeface="Noto Sans Symbols"/>
              <a:buChar char="⮚"/>
            </a:pPr>
            <a:r>
              <a:rPr lang="en-US" sz="1050">
                <a:solidFill>
                  <a:srgbClr val="FF0000"/>
                </a:solidFill>
                <a:latin typeface="Calibri"/>
                <a:ea typeface="Calibri"/>
                <a:cs typeface="Calibri"/>
                <a:sym typeface="Calibri"/>
              </a:rPr>
              <a:t>“There is risk in solely relying on fingerprint for access”</a:t>
            </a:r>
            <a:endParaRPr/>
          </a:p>
        </p:txBody>
      </p:sp>
      <p:sp>
        <p:nvSpPr>
          <p:cNvPr id="271" name="Google Shape;271;p28"/>
          <p:cNvSpPr txBox="1"/>
          <p:nvPr/>
        </p:nvSpPr>
        <p:spPr>
          <a:xfrm>
            <a:off x="303925" y="3379570"/>
            <a:ext cx="122413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Calibri"/>
                <a:ea typeface="Calibri"/>
                <a:cs typeface="Calibri"/>
                <a:sym typeface="Calibri"/>
              </a:rPr>
              <a:t>Iteration 2</a:t>
            </a:r>
            <a:endParaRPr/>
          </a:p>
        </p:txBody>
      </p:sp>
      <p:sp>
        <p:nvSpPr>
          <p:cNvPr id="272" name="Google Shape;272;p28"/>
          <p:cNvSpPr txBox="1"/>
          <p:nvPr/>
        </p:nvSpPr>
        <p:spPr>
          <a:xfrm>
            <a:off x="1842552" y="3384427"/>
            <a:ext cx="3377520" cy="1754326"/>
          </a:xfrm>
          <a:prstGeom prst="rect">
            <a:avLst/>
          </a:prstGeom>
          <a:noFill/>
          <a:ln>
            <a:noFill/>
          </a:ln>
        </p:spPr>
        <p:txBody>
          <a:bodyPr anchorCtr="0" anchor="t" bIns="45700" lIns="91425" spcFirstLastPara="1" rIns="91425" wrap="square" tIns="45700">
            <a:spAutoFit/>
          </a:bodyPr>
          <a:lstStyle/>
          <a:p>
            <a:pPr indent="-285750" lvl="0" marL="285750" marR="0" rtl="0" algn="just">
              <a:spcBef>
                <a:spcPts val="0"/>
              </a:spcBef>
              <a:spcAft>
                <a:spcPts val="0"/>
              </a:spcAft>
              <a:buClr>
                <a:schemeClr val="dk1"/>
              </a:buClr>
              <a:buSzPts val="1200"/>
              <a:buFont typeface="Arial"/>
              <a:buChar char="•"/>
            </a:pPr>
            <a:r>
              <a:rPr lang="en-US" sz="1200">
                <a:solidFill>
                  <a:schemeClr val="dk1"/>
                </a:solidFill>
                <a:latin typeface="Calibri"/>
                <a:ea typeface="Calibri"/>
                <a:cs typeface="Calibri"/>
                <a:sym typeface="Calibri"/>
              </a:rPr>
              <a:t>Single device placed on door’s outside</a:t>
            </a:r>
            <a:endParaRPr/>
          </a:p>
          <a:p>
            <a:pPr indent="-285750" lvl="0" marL="285750" marR="0" rtl="0" algn="just">
              <a:spcBef>
                <a:spcPts val="0"/>
              </a:spcBef>
              <a:spcAft>
                <a:spcPts val="0"/>
              </a:spcAft>
              <a:buClr>
                <a:schemeClr val="dk1"/>
              </a:buClr>
              <a:buSzPts val="1200"/>
              <a:buFont typeface="Arial"/>
              <a:buChar char="•"/>
            </a:pPr>
            <a:r>
              <a:rPr lang="en-US" sz="1200">
                <a:solidFill>
                  <a:schemeClr val="dk1"/>
                </a:solidFill>
                <a:latin typeface="Calibri"/>
                <a:ea typeface="Calibri"/>
                <a:cs typeface="Calibri"/>
                <a:sym typeface="Calibri"/>
              </a:rPr>
              <a:t>Face recognition camera included </a:t>
            </a:r>
            <a:endParaRPr/>
          </a:p>
          <a:p>
            <a:pPr indent="-285750" lvl="0" marL="285750" marR="0" rtl="0" algn="just">
              <a:spcBef>
                <a:spcPts val="0"/>
              </a:spcBef>
              <a:spcAft>
                <a:spcPts val="0"/>
              </a:spcAft>
              <a:buClr>
                <a:schemeClr val="dk1"/>
              </a:buClr>
              <a:buSzPts val="1200"/>
              <a:buFont typeface="Arial"/>
              <a:buChar char="•"/>
            </a:pPr>
            <a:r>
              <a:rPr lang="en-US" sz="1200">
                <a:solidFill>
                  <a:schemeClr val="dk1"/>
                </a:solidFill>
                <a:latin typeface="Calibri"/>
                <a:ea typeface="Calibri"/>
                <a:cs typeface="Calibri"/>
                <a:sym typeface="Calibri"/>
              </a:rPr>
              <a:t>Voice commands</a:t>
            </a:r>
            <a:endParaRPr/>
          </a:p>
          <a:p>
            <a:pPr indent="-285750" lvl="0" marL="285750" marR="0" rtl="0" algn="just">
              <a:spcBef>
                <a:spcPts val="0"/>
              </a:spcBef>
              <a:spcAft>
                <a:spcPts val="0"/>
              </a:spcAft>
              <a:buClr>
                <a:schemeClr val="dk1"/>
              </a:buClr>
              <a:buSzPts val="1200"/>
              <a:buFont typeface="Arial"/>
              <a:buChar char="•"/>
            </a:pPr>
            <a:r>
              <a:rPr lang="en-US" sz="1200">
                <a:solidFill>
                  <a:schemeClr val="dk1"/>
                </a:solidFill>
                <a:latin typeface="Calibri"/>
                <a:ea typeface="Calibri"/>
                <a:cs typeface="Calibri"/>
                <a:sym typeface="Calibri"/>
              </a:rPr>
              <a:t>Access and scheduling handled through mobile application</a:t>
            </a:r>
            <a:endParaRPr/>
          </a:p>
          <a:p>
            <a:pPr indent="-285750" lvl="0" marL="285750" marR="0" rtl="0" algn="just">
              <a:spcBef>
                <a:spcPts val="0"/>
              </a:spcBef>
              <a:spcAft>
                <a:spcPts val="0"/>
              </a:spcAft>
              <a:buClr>
                <a:srgbClr val="FF0000"/>
              </a:buClr>
              <a:buSzPts val="1200"/>
              <a:buFont typeface="Noto Sans Symbols"/>
              <a:buChar char="⮚"/>
            </a:pPr>
            <a:r>
              <a:rPr lang="en-US" sz="1200">
                <a:solidFill>
                  <a:srgbClr val="FF0000"/>
                </a:solidFill>
                <a:latin typeface="Calibri"/>
                <a:ea typeface="Calibri"/>
                <a:cs typeface="Calibri"/>
                <a:sym typeface="Calibri"/>
              </a:rPr>
              <a:t>”No need to include doorbell, occupies space”</a:t>
            </a:r>
            <a:endParaRPr/>
          </a:p>
          <a:p>
            <a:pPr indent="-285750" lvl="0" marL="285750" marR="0" rtl="0" algn="just">
              <a:spcBef>
                <a:spcPts val="0"/>
              </a:spcBef>
              <a:spcAft>
                <a:spcPts val="0"/>
              </a:spcAft>
              <a:buClr>
                <a:srgbClr val="FF0000"/>
              </a:buClr>
              <a:buSzPts val="1200"/>
              <a:buFont typeface="Noto Sans Symbols"/>
              <a:buChar char="⮚"/>
            </a:pPr>
            <a:r>
              <a:rPr lang="en-US" sz="1200">
                <a:solidFill>
                  <a:srgbClr val="FF0000"/>
                </a:solidFill>
                <a:latin typeface="Calibri"/>
                <a:ea typeface="Calibri"/>
                <a:cs typeface="Calibri"/>
                <a:sym typeface="Calibri"/>
              </a:rPr>
              <a:t>“Device should vocally respond to voice commands”</a:t>
            </a:r>
            <a:endParaRPr/>
          </a:p>
          <a:p>
            <a:pPr indent="-209550" lvl="0" marL="285750" marR="0" rtl="0" algn="just">
              <a:spcBef>
                <a:spcPts val="0"/>
              </a:spcBef>
              <a:spcAft>
                <a:spcPts val="0"/>
              </a:spcAft>
              <a:buClr>
                <a:schemeClr val="dk1"/>
              </a:buClr>
              <a:buSzPts val="1200"/>
              <a:buFont typeface="Noto Sans Symbols"/>
              <a:buNone/>
            </a:pPr>
            <a:r>
              <a:t/>
            </a:r>
            <a:endParaRPr sz="1200">
              <a:solidFill>
                <a:srgbClr val="FF0000"/>
              </a:solidFill>
              <a:latin typeface="Calibri"/>
              <a:ea typeface="Calibri"/>
              <a:cs typeface="Calibri"/>
              <a:sym typeface="Calibri"/>
            </a:endParaRPr>
          </a:p>
        </p:txBody>
      </p:sp>
      <p:pic>
        <p:nvPicPr>
          <p:cNvPr id="273" name="Google Shape;273;p28"/>
          <p:cNvPicPr preferRelativeResize="0"/>
          <p:nvPr/>
        </p:nvPicPr>
        <p:blipFill rotWithShape="1">
          <a:blip r:embed="rId3">
            <a:alphaModFix/>
          </a:blip>
          <a:srcRect b="0" l="0" r="0" t="0"/>
          <a:stretch/>
        </p:blipFill>
        <p:spPr>
          <a:xfrm>
            <a:off x="514072" y="838702"/>
            <a:ext cx="4191928" cy="938719"/>
          </a:xfrm>
          <a:prstGeom prst="rect">
            <a:avLst/>
          </a:prstGeom>
          <a:noFill/>
          <a:ln>
            <a:noFill/>
          </a:ln>
        </p:spPr>
      </p:pic>
      <p:pic>
        <p:nvPicPr>
          <p:cNvPr id="274" name="Google Shape;274;p28"/>
          <p:cNvPicPr preferRelativeResize="0"/>
          <p:nvPr/>
        </p:nvPicPr>
        <p:blipFill rotWithShape="1">
          <a:blip r:embed="rId4">
            <a:alphaModFix/>
          </a:blip>
          <a:srcRect b="0" l="0" r="0" t="0"/>
          <a:stretch/>
        </p:blipFill>
        <p:spPr>
          <a:xfrm>
            <a:off x="-8334" y="3838677"/>
            <a:ext cx="1911921" cy="1115410"/>
          </a:xfrm>
          <a:prstGeom prst="rect">
            <a:avLst/>
          </a:prstGeom>
          <a:noFill/>
          <a:ln>
            <a:noFill/>
          </a:ln>
        </p:spPr>
      </p:pic>
      <p:sp>
        <p:nvSpPr>
          <p:cNvPr id="275" name="Google Shape;275;p28"/>
          <p:cNvSpPr txBox="1"/>
          <p:nvPr/>
        </p:nvSpPr>
        <p:spPr>
          <a:xfrm>
            <a:off x="5312649" y="632808"/>
            <a:ext cx="1913463"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Calibri"/>
                <a:ea typeface="Calibri"/>
                <a:cs typeface="Calibri"/>
                <a:sym typeface="Calibri"/>
              </a:rPr>
              <a:t>Iteration 3 (Final)</a:t>
            </a:r>
            <a:endParaRPr/>
          </a:p>
        </p:txBody>
      </p:sp>
      <p:sp>
        <p:nvSpPr>
          <p:cNvPr id="276" name="Google Shape;276;p28"/>
          <p:cNvSpPr txBox="1"/>
          <p:nvPr/>
        </p:nvSpPr>
        <p:spPr>
          <a:xfrm>
            <a:off x="5312648" y="3053579"/>
            <a:ext cx="3831351" cy="2308324"/>
          </a:xfrm>
          <a:prstGeom prst="rect">
            <a:avLst/>
          </a:prstGeom>
          <a:noFill/>
          <a:ln>
            <a:noFill/>
          </a:ln>
        </p:spPr>
        <p:txBody>
          <a:bodyPr anchorCtr="0" anchor="t" bIns="45700" lIns="91425" spcFirstLastPara="1" rIns="91425" wrap="square" tIns="45700">
            <a:spAutoFit/>
          </a:bodyPr>
          <a:lstStyle/>
          <a:p>
            <a:pPr indent="-285750" lvl="0" marL="285750" marR="0" rtl="0" algn="just">
              <a:spcBef>
                <a:spcPts val="0"/>
              </a:spcBef>
              <a:spcAft>
                <a:spcPts val="0"/>
              </a:spcAft>
              <a:buClr>
                <a:schemeClr val="dk1"/>
              </a:buClr>
              <a:buSzPts val="1100"/>
              <a:buFont typeface="Arial"/>
              <a:buChar char="•"/>
            </a:pPr>
            <a:r>
              <a:rPr lang="en-US" sz="1100">
                <a:solidFill>
                  <a:schemeClr val="dk1"/>
                </a:solidFill>
                <a:latin typeface="Calibri"/>
                <a:ea typeface="Calibri"/>
                <a:cs typeface="Calibri"/>
                <a:sym typeface="Calibri"/>
              </a:rPr>
              <a:t>Exclusion of doorbell allows for smoother design and placement of compartments</a:t>
            </a:r>
            <a:endParaRPr/>
          </a:p>
          <a:p>
            <a:pPr indent="-285750" lvl="0" marL="285750" marR="0" rtl="0" algn="just">
              <a:spcBef>
                <a:spcPts val="0"/>
              </a:spcBef>
              <a:spcAft>
                <a:spcPts val="0"/>
              </a:spcAft>
              <a:buClr>
                <a:schemeClr val="dk1"/>
              </a:buClr>
              <a:buSzPts val="1100"/>
              <a:buFont typeface="Arial"/>
              <a:buChar char="•"/>
            </a:pPr>
            <a:r>
              <a:rPr lang="en-US" sz="1100">
                <a:solidFill>
                  <a:schemeClr val="dk1"/>
                </a:solidFill>
                <a:latin typeface="Calibri"/>
                <a:ea typeface="Calibri"/>
                <a:cs typeface="Calibri"/>
                <a:sym typeface="Calibri"/>
              </a:rPr>
              <a:t>Voice assistant interacting with user</a:t>
            </a:r>
            <a:endParaRPr/>
          </a:p>
          <a:p>
            <a:pPr indent="-285750" lvl="0" marL="285750" marR="0" rtl="0" algn="just">
              <a:spcBef>
                <a:spcPts val="0"/>
              </a:spcBef>
              <a:spcAft>
                <a:spcPts val="0"/>
              </a:spcAft>
              <a:buClr>
                <a:schemeClr val="dk1"/>
              </a:buClr>
              <a:buSzPts val="1100"/>
              <a:buFont typeface="Arial"/>
              <a:buChar char="•"/>
            </a:pPr>
            <a:r>
              <a:rPr lang="en-US" sz="1100">
                <a:solidFill>
                  <a:schemeClr val="dk1"/>
                </a:solidFill>
                <a:latin typeface="Calibri"/>
                <a:ea typeface="Calibri"/>
                <a:cs typeface="Calibri"/>
                <a:sym typeface="Calibri"/>
              </a:rPr>
              <a:t>Peephole view through mobile app</a:t>
            </a:r>
            <a:endParaRPr/>
          </a:p>
          <a:p>
            <a:pPr indent="-285750" lvl="0" marL="285750" marR="0" rtl="0" algn="just">
              <a:spcBef>
                <a:spcPts val="0"/>
              </a:spcBef>
              <a:spcAft>
                <a:spcPts val="0"/>
              </a:spcAft>
              <a:buClr>
                <a:schemeClr val="dk1"/>
              </a:buClr>
              <a:buSzPts val="1100"/>
              <a:buFont typeface="Arial"/>
              <a:buChar char="•"/>
            </a:pPr>
            <a:r>
              <a:rPr lang="en-US" sz="1100">
                <a:solidFill>
                  <a:schemeClr val="dk1"/>
                </a:solidFill>
                <a:latin typeface="Calibri"/>
                <a:ea typeface="Calibri"/>
                <a:cs typeface="Calibri"/>
                <a:sym typeface="Calibri"/>
              </a:rPr>
              <a:t>Addition of optional mini-finger-scanner for building access</a:t>
            </a:r>
            <a:endParaRPr/>
          </a:p>
          <a:p>
            <a:pPr indent="-285750" lvl="0" marL="285750" marR="0" rtl="0" algn="just">
              <a:spcBef>
                <a:spcPts val="0"/>
              </a:spcBef>
              <a:spcAft>
                <a:spcPts val="0"/>
              </a:spcAft>
              <a:buClr>
                <a:srgbClr val="00B050"/>
              </a:buClr>
              <a:buSzPts val="1100"/>
              <a:buFont typeface="Noto Sans Symbols"/>
              <a:buChar char="⮚"/>
            </a:pPr>
            <a:r>
              <a:rPr lang="en-US" sz="1100">
                <a:solidFill>
                  <a:srgbClr val="00B050"/>
                </a:solidFill>
                <a:latin typeface="Calibri"/>
                <a:ea typeface="Calibri"/>
                <a:cs typeface="Calibri"/>
                <a:sym typeface="Calibri"/>
              </a:rPr>
              <a:t>”It is reassuring to have a multi-method security system with all methods verifying personal identity”</a:t>
            </a:r>
            <a:endParaRPr/>
          </a:p>
          <a:p>
            <a:pPr indent="-285750" lvl="0" marL="285750" marR="0" rtl="0" algn="just">
              <a:spcBef>
                <a:spcPts val="0"/>
              </a:spcBef>
              <a:spcAft>
                <a:spcPts val="0"/>
              </a:spcAft>
              <a:buClr>
                <a:srgbClr val="00B050"/>
              </a:buClr>
              <a:buSzPts val="1100"/>
              <a:buFont typeface="Noto Sans Symbols"/>
              <a:buChar char="⮚"/>
            </a:pPr>
            <a:r>
              <a:rPr lang="en-US" sz="1100">
                <a:solidFill>
                  <a:srgbClr val="00B050"/>
                </a:solidFill>
                <a:latin typeface="Calibri"/>
                <a:ea typeface="Calibri"/>
                <a:cs typeface="Calibri"/>
                <a:sym typeface="Calibri"/>
              </a:rPr>
              <a:t>“Plus marks for sonification, you know if the device understands you”</a:t>
            </a:r>
            <a:endParaRPr/>
          </a:p>
          <a:p>
            <a:pPr indent="-285750" lvl="0" marL="285750" marR="0" rtl="0" algn="just">
              <a:spcBef>
                <a:spcPts val="0"/>
              </a:spcBef>
              <a:spcAft>
                <a:spcPts val="0"/>
              </a:spcAft>
              <a:buClr>
                <a:srgbClr val="00B050"/>
              </a:buClr>
              <a:buSzPts val="1100"/>
              <a:buFont typeface="Noto Sans Symbols"/>
              <a:buChar char="⮚"/>
            </a:pPr>
            <a:r>
              <a:rPr lang="en-US" sz="1100">
                <a:solidFill>
                  <a:srgbClr val="00B050"/>
                </a:solidFill>
                <a:latin typeface="Calibri"/>
                <a:ea typeface="Calibri"/>
                <a:cs typeface="Calibri"/>
                <a:sym typeface="Calibri"/>
              </a:rPr>
              <a:t>“This way, you can be aware of visitors, even when you’re away”</a:t>
            </a:r>
            <a:endParaRPr/>
          </a:p>
          <a:p>
            <a:pPr indent="-215900" lvl="0" marL="285750" marR="0" rtl="0" algn="just">
              <a:spcBef>
                <a:spcPts val="0"/>
              </a:spcBef>
              <a:spcAft>
                <a:spcPts val="0"/>
              </a:spcAft>
              <a:buClr>
                <a:schemeClr val="dk1"/>
              </a:buClr>
              <a:buSzPts val="1100"/>
              <a:buFont typeface="Noto Sans Symbols"/>
              <a:buNone/>
            </a:pPr>
            <a:r>
              <a:t/>
            </a:r>
            <a:endParaRPr sz="1100">
              <a:solidFill>
                <a:schemeClr val="dk1"/>
              </a:solidFill>
              <a:latin typeface="Calibri"/>
              <a:ea typeface="Calibri"/>
              <a:cs typeface="Calibri"/>
              <a:sym typeface="Calibri"/>
            </a:endParaRPr>
          </a:p>
          <a:p>
            <a:pPr indent="-209550" lvl="0" marL="285750" marR="0" rtl="0" algn="just">
              <a:spcBef>
                <a:spcPts val="0"/>
              </a:spcBef>
              <a:spcAft>
                <a:spcPts val="0"/>
              </a:spcAft>
              <a:buClr>
                <a:schemeClr val="dk1"/>
              </a:buClr>
              <a:buSzPts val="1200"/>
              <a:buFont typeface="Noto Sans Symbols"/>
              <a:buNone/>
            </a:pPr>
            <a:r>
              <a:t/>
            </a:r>
            <a:endParaRPr sz="1200">
              <a:solidFill>
                <a:srgbClr val="00B050"/>
              </a:solidFill>
              <a:latin typeface="Calibri"/>
              <a:ea typeface="Calibri"/>
              <a:cs typeface="Calibri"/>
              <a:sym typeface="Calibri"/>
            </a:endParaRPr>
          </a:p>
        </p:txBody>
      </p:sp>
      <p:cxnSp>
        <p:nvCxnSpPr>
          <p:cNvPr id="277" name="Google Shape;277;p28"/>
          <p:cNvCxnSpPr/>
          <p:nvPr/>
        </p:nvCxnSpPr>
        <p:spPr>
          <a:xfrm>
            <a:off x="5220072" y="574194"/>
            <a:ext cx="0" cy="4564559"/>
          </a:xfrm>
          <a:prstGeom prst="straightConnector1">
            <a:avLst/>
          </a:prstGeom>
          <a:noFill/>
          <a:ln cap="flat" cmpd="sng" w="9525">
            <a:solidFill>
              <a:srgbClr val="BD4B48"/>
            </a:solidFill>
            <a:prstDash val="solid"/>
            <a:round/>
            <a:headEnd len="sm" w="sm" type="none"/>
            <a:tailEnd len="sm" w="sm" type="none"/>
          </a:ln>
        </p:spPr>
      </p:cxnSp>
      <p:cxnSp>
        <p:nvCxnSpPr>
          <p:cNvPr id="278" name="Google Shape;278;p28"/>
          <p:cNvCxnSpPr/>
          <p:nvPr/>
        </p:nvCxnSpPr>
        <p:spPr>
          <a:xfrm rot="10800000">
            <a:off x="0" y="3246451"/>
            <a:ext cx="5220072" cy="0"/>
          </a:xfrm>
          <a:prstGeom prst="straightConnector1">
            <a:avLst/>
          </a:prstGeom>
          <a:noFill/>
          <a:ln cap="flat" cmpd="sng" w="9525">
            <a:solidFill>
              <a:srgbClr val="BD4B48"/>
            </a:solidFill>
            <a:prstDash val="solid"/>
            <a:round/>
            <a:headEnd len="sm" w="sm" type="none"/>
            <a:tailEnd len="sm" w="sm" type="none"/>
          </a:ln>
        </p:spPr>
      </p:cxnSp>
      <p:sp>
        <p:nvSpPr>
          <p:cNvPr id="279" name="Google Shape;279;p28"/>
          <p:cNvSpPr/>
          <p:nvPr/>
        </p:nvSpPr>
        <p:spPr>
          <a:xfrm>
            <a:off x="8206762" y="2238583"/>
            <a:ext cx="671857" cy="621199"/>
          </a:xfrm>
          <a:prstGeom prst="roundRect">
            <a:avLst>
              <a:gd fmla="val 16667" name="adj"/>
            </a:avLst>
          </a:prstGeom>
          <a:solidFill>
            <a:srgbClr val="1D1B10"/>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494429"/>
              </a:solidFill>
              <a:latin typeface="Calibri"/>
              <a:ea typeface="Calibri"/>
              <a:cs typeface="Calibri"/>
              <a:sym typeface="Calibri"/>
            </a:endParaRPr>
          </a:p>
        </p:txBody>
      </p:sp>
      <p:pic>
        <p:nvPicPr>
          <p:cNvPr id="280" name="Google Shape;280;p28"/>
          <p:cNvPicPr preferRelativeResize="0"/>
          <p:nvPr/>
        </p:nvPicPr>
        <p:blipFill rotWithShape="1">
          <a:blip r:embed="rId5">
            <a:alphaModFix/>
          </a:blip>
          <a:srcRect b="0" l="0" r="0" t="0"/>
          <a:stretch/>
        </p:blipFill>
        <p:spPr>
          <a:xfrm>
            <a:off x="8255043" y="2289107"/>
            <a:ext cx="563495" cy="520149"/>
          </a:xfrm>
          <a:prstGeom prst="rect">
            <a:avLst/>
          </a:prstGeom>
          <a:noFill/>
          <a:ln>
            <a:noFill/>
          </a:ln>
        </p:spPr>
      </p:pic>
      <p:pic>
        <p:nvPicPr>
          <p:cNvPr id="281" name="Google Shape;281;p28"/>
          <p:cNvPicPr preferRelativeResize="0"/>
          <p:nvPr/>
        </p:nvPicPr>
        <p:blipFill rotWithShape="1">
          <a:blip r:embed="rId6">
            <a:alphaModFix/>
          </a:blip>
          <a:srcRect b="0" l="0" r="0" t="0"/>
          <a:stretch/>
        </p:blipFill>
        <p:spPr>
          <a:xfrm>
            <a:off x="5501259" y="1308061"/>
            <a:ext cx="2649894" cy="1656184"/>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sp>
        <p:nvSpPr>
          <p:cNvPr id="286" name="Google Shape;286;p29"/>
          <p:cNvSpPr txBox="1"/>
          <p:nvPr>
            <p:ph type="title"/>
          </p:nvPr>
        </p:nvSpPr>
        <p:spPr>
          <a:xfrm>
            <a:off x="0" y="0"/>
            <a:ext cx="7429520" cy="642924"/>
          </a:xfrm>
          <a:prstGeom prst="rect">
            <a:avLst/>
          </a:prstGeom>
          <a:noFill/>
          <a:ln>
            <a:noFill/>
          </a:ln>
        </p:spPr>
        <p:txBody>
          <a:bodyPr anchorCtr="0" anchor="ctr" bIns="45700" lIns="91425" spcFirstLastPara="1" rIns="91425" wrap="square" tIns="45700">
            <a:normAutofit/>
          </a:bodyPr>
          <a:lstStyle/>
          <a:p>
            <a:pPr indent="0" lvl="0" marL="180000" rtl="0" algn="l">
              <a:spcBef>
                <a:spcPts val="0"/>
              </a:spcBef>
              <a:spcAft>
                <a:spcPts val="0"/>
              </a:spcAft>
              <a:buClr>
                <a:schemeClr val="lt1"/>
              </a:buClr>
              <a:buSzPts val="2800"/>
              <a:buFont typeface="Calibri"/>
              <a:buNone/>
            </a:pPr>
            <a:r>
              <a:rPr lang="en-US"/>
              <a:t>Final Product Idea</a:t>
            </a:r>
            <a:endParaRPr/>
          </a:p>
        </p:txBody>
      </p:sp>
      <p:pic>
        <p:nvPicPr>
          <p:cNvPr id="287" name="Google Shape;287;p29"/>
          <p:cNvPicPr preferRelativeResize="0"/>
          <p:nvPr/>
        </p:nvPicPr>
        <p:blipFill rotWithShape="1">
          <a:blip r:embed="rId3">
            <a:alphaModFix/>
          </a:blip>
          <a:srcRect b="0" l="0" r="0" t="0"/>
          <a:stretch/>
        </p:blipFill>
        <p:spPr>
          <a:xfrm>
            <a:off x="7429520" y="2063455"/>
            <a:ext cx="1679205" cy="2964041"/>
          </a:xfrm>
          <a:prstGeom prst="rect">
            <a:avLst/>
          </a:prstGeom>
          <a:noFill/>
          <a:ln>
            <a:noFill/>
          </a:ln>
        </p:spPr>
      </p:pic>
      <p:pic>
        <p:nvPicPr>
          <p:cNvPr id="288" name="Google Shape;288;p29"/>
          <p:cNvPicPr preferRelativeResize="0"/>
          <p:nvPr/>
        </p:nvPicPr>
        <p:blipFill rotWithShape="1">
          <a:blip r:embed="rId4">
            <a:alphaModFix/>
          </a:blip>
          <a:srcRect b="0" l="0" r="0" t="0"/>
          <a:stretch/>
        </p:blipFill>
        <p:spPr>
          <a:xfrm>
            <a:off x="4724737" y="615821"/>
            <a:ext cx="2649894" cy="1656184"/>
          </a:xfrm>
          <a:prstGeom prst="rect">
            <a:avLst/>
          </a:prstGeom>
          <a:noFill/>
          <a:ln>
            <a:noFill/>
          </a:ln>
        </p:spPr>
      </p:pic>
      <p:sp>
        <p:nvSpPr>
          <p:cNvPr id="289" name="Google Shape;289;p29"/>
          <p:cNvSpPr txBox="1"/>
          <p:nvPr/>
        </p:nvSpPr>
        <p:spPr>
          <a:xfrm>
            <a:off x="162144" y="615821"/>
            <a:ext cx="3270714" cy="1077218"/>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1600">
                <a:solidFill>
                  <a:schemeClr val="dk1"/>
                </a:solidFill>
                <a:latin typeface="Calibri"/>
                <a:ea typeface="Calibri"/>
                <a:cs typeface="Calibri"/>
                <a:sym typeface="Calibri"/>
              </a:rPr>
              <a:t>YouLock is a </a:t>
            </a:r>
            <a:r>
              <a:rPr b="1" lang="en-US" sz="1600">
                <a:solidFill>
                  <a:schemeClr val="dk1"/>
                </a:solidFill>
                <a:latin typeface="Calibri"/>
                <a:ea typeface="Calibri"/>
                <a:cs typeface="Calibri"/>
                <a:sym typeface="Calibri"/>
              </a:rPr>
              <a:t>biometric locking device </a:t>
            </a:r>
            <a:r>
              <a:rPr lang="en-US" sz="1600">
                <a:solidFill>
                  <a:schemeClr val="dk1"/>
                </a:solidFill>
                <a:latin typeface="Calibri"/>
                <a:ea typeface="Calibri"/>
                <a:cs typeface="Calibri"/>
                <a:sym typeface="Calibri"/>
              </a:rPr>
              <a:t>that allows users to access their property effortlessly, without the need to carry unlocking hardware.</a:t>
            </a:r>
            <a:endParaRPr/>
          </a:p>
        </p:txBody>
      </p:sp>
      <p:graphicFrame>
        <p:nvGraphicFramePr>
          <p:cNvPr id="290" name="Google Shape;290;p29"/>
          <p:cNvGraphicFramePr/>
          <p:nvPr/>
        </p:nvGraphicFramePr>
        <p:xfrm>
          <a:off x="0" y="2361434"/>
          <a:ext cx="3000000" cy="3000000"/>
        </p:xfrm>
        <a:graphic>
          <a:graphicData uri="http://schemas.openxmlformats.org/drawingml/2006/table">
            <a:tbl>
              <a:tblPr bandRow="1" firstRow="1">
                <a:noFill/>
                <a:tableStyleId>{A3468024-AE23-4629-83E1-CDDCB6C20109}</a:tableStyleId>
              </a:tblPr>
              <a:tblGrid>
                <a:gridCol w="2300750"/>
                <a:gridCol w="2300750"/>
              </a:tblGrid>
              <a:tr h="753425">
                <a:tc>
                  <a:txBody>
                    <a:bodyPr/>
                    <a:lstStyle/>
                    <a:p>
                      <a:pPr indent="0" lvl="0" marL="0" marR="0" rtl="0" algn="l">
                        <a:lnSpc>
                          <a:spcPct val="100000"/>
                        </a:lnSpc>
                        <a:spcBef>
                          <a:spcPts val="0"/>
                        </a:spcBef>
                        <a:spcAft>
                          <a:spcPts val="0"/>
                        </a:spcAft>
                        <a:buClr>
                          <a:schemeClr val="dk1"/>
                        </a:buClr>
                        <a:buSzPts val="1200"/>
                        <a:buFont typeface="Calibri"/>
                        <a:buNone/>
                      </a:pPr>
                      <a:r>
                        <a:rPr b="0" lang="en-US" sz="1200"/>
                        <a:t>Frequency of key-related issues resulting to getting locked out</a:t>
                      </a:r>
                      <a:endParaRPr/>
                    </a:p>
                    <a:p>
                      <a:pPr indent="0" lvl="0" marL="0" marR="0" rtl="0" algn="l">
                        <a:spcBef>
                          <a:spcPts val="0"/>
                        </a:spcBef>
                        <a:spcAft>
                          <a:spcPts val="0"/>
                        </a:spcAft>
                        <a:buNone/>
                      </a:pPr>
                      <a:r>
                        <a:t/>
                      </a:r>
                      <a:endParaRPr sz="1200"/>
                    </a:p>
                  </a:txBody>
                  <a:tcPr marT="45725" marB="45725" marR="91450" marL="91450"/>
                </a:tc>
                <a:tc>
                  <a:txBody>
                    <a:bodyPr/>
                    <a:lstStyle/>
                    <a:p>
                      <a:pPr indent="0" lvl="0" marL="0" marR="0" rtl="0" algn="l">
                        <a:spcBef>
                          <a:spcPts val="0"/>
                        </a:spcBef>
                        <a:spcAft>
                          <a:spcPts val="0"/>
                        </a:spcAft>
                        <a:buNone/>
                      </a:pPr>
                      <a:r>
                        <a:rPr b="0" lang="en-US" sz="1200"/>
                        <a:t>YouLock eliminates the need to carry keys, as it only requires a fingerprint and face scan to provide access</a:t>
                      </a:r>
                      <a:endParaRPr/>
                    </a:p>
                  </a:txBody>
                  <a:tcPr marT="45725" marB="45725" marR="91450" marL="91450"/>
                </a:tc>
              </a:tr>
              <a:tr h="753425">
                <a:tc>
                  <a:txBody>
                    <a:bodyPr/>
                    <a:lstStyle/>
                    <a:p>
                      <a:pPr indent="0" lvl="0" marL="0" marR="0" rtl="0" algn="l">
                        <a:spcBef>
                          <a:spcPts val="0"/>
                        </a:spcBef>
                        <a:spcAft>
                          <a:spcPts val="0"/>
                        </a:spcAft>
                        <a:buNone/>
                      </a:pPr>
                      <a:r>
                        <a:rPr lang="en-US" sz="1200"/>
                        <a:t>Anyone with possession of key can access property</a:t>
                      </a:r>
                      <a:endParaRPr/>
                    </a:p>
                  </a:txBody>
                  <a:tcPr marT="45725" marB="45725" marR="91450" marL="91450"/>
                </a:tc>
                <a:tc>
                  <a:txBody>
                    <a:bodyPr/>
                    <a:lstStyle/>
                    <a:p>
                      <a:pPr indent="0" lvl="0" marL="0" marR="0" rtl="0" algn="l">
                        <a:spcBef>
                          <a:spcPts val="0"/>
                        </a:spcBef>
                        <a:spcAft>
                          <a:spcPts val="0"/>
                        </a:spcAft>
                        <a:buNone/>
                      </a:pPr>
                      <a:r>
                        <a:rPr lang="en-US" sz="1200"/>
                        <a:t>Users’ fingers and faces work as “keys”, therefore access is limited only to registered, authorized ones</a:t>
                      </a:r>
                      <a:endParaRPr/>
                    </a:p>
                  </a:txBody>
                  <a:tcPr marT="45725" marB="45725" marR="91450" marL="91450"/>
                </a:tc>
              </a:tr>
              <a:tr h="920875">
                <a:tc>
                  <a:txBody>
                    <a:bodyPr/>
                    <a:lstStyle/>
                    <a:p>
                      <a:pPr indent="0" lvl="0" marL="0" marR="0" rtl="0" algn="l">
                        <a:spcBef>
                          <a:spcPts val="0"/>
                        </a:spcBef>
                        <a:spcAft>
                          <a:spcPts val="0"/>
                        </a:spcAft>
                        <a:buNone/>
                      </a:pPr>
                      <a:r>
                        <a:rPr lang="en-US" sz="1200"/>
                        <a:t>Limited ability for home supervision when away</a:t>
                      </a:r>
                      <a:endParaRPr/>
                    </a:p>
                  </a:txBody>
                  <a:tcPr marT="45725" marB="45725" marR="91450" marL="91450"/>
                </a:tc>
                <a:tc>
                  <a:txBody>
                    <a:bodyPr/>
                    <a:lstStyle/>
                    <a:p>
                      <a:pPr indent="0" lvl="0" marL="0" marR="0" rtl="0" algn="l">
                        <a:spcBef>
                          <a:spcPts val="0"/>
                        </a:spcBef>
                        <a:spcAft>
                          <a:spcPts val="0"/>
                        </a:spcAft>
                        <a:buNone/>
                      </a:pPr>
                      <a:r>
                        <a:rPr lang="en-US" sz="1200">
                          <a:solidFill>
                            <a:schemeClr val="dk1"/>
                          </a:solidFill>
                          <a:latin typeface="Calibri"/>
                          <a:ea typeface="Calibri"/>
                          <a:cs typeface="Calibri"/>
                          <a:sym typeface="Calibri"/>
                        </a:rPr>
                        <a:t>YouLock notifies the administrator through the mobile application in the case of visits, allows them to view peephole </a:t>
                      </a:r>
                      <a:endParaRPr/>
                    </a:p>
                  </a:txBody>
                  <a:tcPr marT="45725" marB="45725" marR="91450" marL="91450"/>
                </a:tc>
              </a:tr>
            </a:tbl>
          </a:graphicData>
        </a:graphic>
      </p:graphicFrame>
      <p:sp>
        <p:nvSpPr>
          <p:cNvPr id="291" name="Google Shape;291;p29"/>
          <p:cNvSpPr/>
          <p:nvPr/>
        </p:nvSpPr>
        <p:spPr>
          <a:xfrm>
            <a:off x="1080044" y="1890356"/>
            <a:ext cx="2441416" cy="326498"/>
          </a:xfrm>
          <a:prstGeom prst="rect">
            <a:avLst/>
          </a:prstGeom>
          <a:gradFill>
            <a:gsLst>
              <a:gs pos="0">
                <a:srgbClr val="29859E"/>
              </a:gs>
              <a:gs pos="80000">
                <a:srgbClr val="36B0D0"/>
              </a:gs>
              <a:gs pos="100000">
                <a:srgbClr val="33B3D5"/>
              </a:gs>
            </a:gsLst>
            <a:lin ang="16200000" scaled="0"/>
          </a:gradFill>
          <a:ln cap="flat" cmpd="sng" w="9525">
            <a:solidFill>
              <a:srgbClr val="45A9C4"/>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25200" lIns="91425" spcFirstLastPara="1" rIns="91425" wrap="square" tIns="25200">
            <a:no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Main User Pain Points</a:t>
            </a:r>
            <a:endParaRPr/>
          </a:p>
        </p:txBody>
      </p:sp>
      <p:cxnSp>
        <p:nvCxnSpPr>
          <p:cNvPr id="292" name="Google Shape;292;p29"/>
          <p:cNvCxnSpPr>
            <a:stCxn id="293" idx="0"/>
          </p:cNvCxnSpPr>
          <p:nvPr/>
        </p:nvCxnSpPr>
        <p:spPr>
          <a:xfrm flipH="1" rot="10800000">
            <a:off x="5183692" y="1693142"/>
            <a:ext cx="108300" cy="1621500"/>
          </a:xfrm>
          <a:prstGeom prst="straightConnector1">
            <a:avLst/>
          </a:prstGeom>
          <a:noFill/>
          <a:ln cap="flat" cmpd="sng" w="38100">
            <a:solidFill>
              <a:schemeClr val="accent6"/>
            </a:solidFill>
            <a:prstDash val="solid"/>
            <a:round/>
            <a:headEnd len="sm" w="sm" type="none"/>
            <a:tailEnd len="med" w="med" type="triangle"/>
          </a:ln>
          <a:effectLst>
            <a:outerShdw blurRad="40000" rotWithShape="0" dir="5400000" dist="23000">
              <a:srgbClr val="000000">
                <a:alpha val="34901"/>
              </a:srgbClr>
            </a:outerShdw>
          </a:effectLst>
        </p:spPr>
      </p:cxnSp>
      <p:sp>
        <p:nvSpPr>
          <p:cNvPr id="293" name="Google Shape;293;p29"/>
          <p:cNvSpPr txBox="1"/>
          <p:nvPr/>
        </p:nvSpPr>
        <p:spPr>
          <a:xfrm>
            <a:off x="4652726" y="3314642"/>
            <a:ext cx="1061931"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200">
                <a:solidFill>
                  <a:schemeClr val="dk1"/>
                </a:solidFill>
                <a:latin typeface="Calibri"/>
                <a:ea typeface="Calibri"/>
                <a:cs typeface="Calibri"/>
                <a:sym typeface="Calibri"/>
              </a:rPr>
              <a:t>Fingerprint Scanner</a:t>
            </a:r>
            <a:endParaRPr/>
          </a:p>
        </p:txBody>
      </p:sp>
      <p:cxnSp>
        <p:nvCxnSpPr>
          <p:cNvPr id="294" name="Google Shape;294;p29"/>
          <p:cNvCxnSpPr/>
          <p:nvPr/>
        </p:nvCxnSpPr>
        <p:spPr>
          <a:xfrm flipH="1">
            <a:off x="6732240" y="987574"/>
            <a:ext cx="1137727" cy="38937"/>
          </a:xfrm>
          <a:prstGeom prst="straightConnector1">
            <a:avLst/>
          </a:prstGeom>
          <a:noFill/>
          <a:ln cap="flat" cmpd="sng" w="38100">
            <a:solidFill>
              <a:schemeClr val="accent6"/>
            </a:solidFill>
            <a:prstDash val="solid"/>
            <a:round/>
            <a:headEnd len="sm" w="sm" type="none"/>
            <a:tailEnd len="med" w="med" type="triangle"/>
          </a:ln>
          <a:effectLst>
            <a:outerShdw blurRad="40000" rotWithShape="0" dir="5400000" dist="23000">
              <a:srgbClr val="000000">
                <a:alpha val="34901"/>
              </a:srgbClr>
            </a:outerShdw>
          </a:effectLst>
        </p:spPr>
      </p:cxnSp>
      <p:sp>
        <p:nvSpPr>
          <p:cNvPr id="295" name="Google Shape;295;p29"/>
          <p:cNvSpPr txBox="1"/>
          <p:nvPr/>
        </p:nvSpPr>
        <p:spPr>
          <a:xfrm>
            <a:off x="7788711" y="756741"/>
            <a:ext cx="1320014"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200">
                <a:solidFill>
                  <a:schemeClr val="dk1"/>
                </a:solidFill>
                <a:latin typeface="Calibri"/>
                <a:ea typeface="Calibri"/>
                <a:cs typeface="Calibri"/>
                <a:sym typeface="Calibri"/>
              </a:rPr>
              <a:t>Face-Recognition Camera</a:t>
            </a:r>
            <a:endParaRPr/>
          </a:p>
        </p:txBody>
      </p:sp>
      <p:cxnSp>
        <p:nvCxnSpPr>
          <p:cNvPr id="296" name="Google Shape;296;p29"/>
          <p:cNvCxnSpPr/>
          <p:nvPr/>
        </p:nvCxnSpPr>
        <p:spPr>
          <a:xfrm flipH="1">
            <a:off x="6948264" y="1563056"/>
            <a:ext cx="840447" cy="216606"/>
          </a:xfrm>
          <a:prstGeom prst="straightConnector1">
            <a:avLst/>
          </a:prstGeom>
          <a:noFill/>
          <a:ln cap="flat" cmpd="sng" w="38100">
            <a:solidFill>
              <a:schemeClr val="accent6"/>
            </a:solidFill>
            <a:prstDash val="solid"/>
            <a:round/>
            <a:headEnd len="sm" w="sm" type="none"/>
            <a:tailEnd len="med" w="med" type="triangle"/>
          </a:ln>
          <a:effectLst>
            <a:outerShdw blurRad="40000" rotWithShape="0" dir="5400000" dist="23000">
              <a:srgbClr val="000000">
                <a:alpha val="34901"/>
              </a:srgbClr>
            </a:outerShdw>
          </a:effectLst>
        </p:spPr>
      </p:cxnSp>
      <p:sp>
        <p:nvSpPr>
          <p:cNvPr id="297" name="Google Shape;297;p29"/>
          <p:cNvSpPr txBox="1"/>
          <p:nvPr/>
        </p:nvSpPr>
        <p:spPr>
          <a:xfrm>
            <a:off x="7719106" y="1332223"/>
            <a:ext cx="1533413"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200">
                <a:solidFill>
                  <a:schemeClr val="dk1"/>
                </a:solidFill>
                <a:latin typeface="Calibri"/>
                <a:ea typeface="Calibri"/>
                <a:cs typeface="Calibri"/>
                <a:sym typeface="Calibri"/>
              </a:rPr>
              <a:t>Speaker/Microphone</a:t>
            </a:r>
            <a:endParaRPr/>
          </a:p>
        </p:txBody>
      </p:sp>
      <p:cxnSp>
        <p:nvCxnSpPr>
          <p:cNvPr id="298" name="Google Shape;298;p29"/>
          <p:cNvCxnSpPr/>
          <p:nvPr/>
        </p:nvCxnSpPr>
        <p:spPr>
          <a:xfrm flipH="1" rot="10800000">
            <a:off x="4411474" y="987573"/>
            <a:ext cx="612369" cy="254024"/>
          </a:xfrm>
          <a:prstGeom prst="straightConnector1">
            <a:avLst/>
          </a:prstGeom>
          <a:noFill/>
          <a:ln cap="flat" cmpd="sng" w="38100">
            <a:solidFill>
              <a:schemeClr val="accent6"/>
            </a:solidFill>
            <a:prstDash val="solid"/>
            <a:round/>
            <a:headEnd len="sm" w="sm" type="none"/>
            <a:tailEnd len="med" w="med" type="triangle"/>
          </a:ln>
          <a:effectLst>
            <a:outerShdw blurRad="40000" rotWithShape="0" dir="5400000" dist="23000">
              <a:srgbClr val="000000">
                <a:alpha val="34901"/>
              </a:srgbClr>
            </a:outerShdw>
          </a:effectLst>
        </p:spPr>
      </p:cxnSp>
      <p:sp>
        <p:nvSpPr>
          <p:cNvPr id="299" name="Google Shape;299;p29"/>
          <p:cNvSpPr txBox="1"/>
          <p:nvPr/>
        </p:nvSpPr>
        <p:spPr>
          <a:xfrm>
            <a:off x="3547832" y="1244435"/>
            <a:ext cx="1061931"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200">
                <a:solidFill>
                  <a:schemeClr val="dk1"/>
                </a:solidFill>
                <a:latin typeface="Calibri"/>
                <a:ea typeface="Calibri"/>
                <a:cs typeface="Calibri"/>
                <a:sym typeface="Calibri"/>
              </a:rPr>
              <a:t>Binary Access Display (Green, Red)</a:t>
            </a:r>
            <a:endParaRPr/>
          </a:p>
        </p:txBody>
      </p:sp>
      <p:sp>
        <p:nvSpPr>
          <p:cNvPr id="300" name="Google Shape;300;p29"/>
          <p:cNvSpPr/>
          <p:nvPr/>
        </p:nvSpPr>
        <p:spPr>
          <a:xfrm>
            <a:off x="5976590" y="2577227"/>
            <a:ext cx="899666" cy="835913"/>
          </a:xfrm>
          <a:prstGeom prst="roundRect">
            <a:avLst>
              <a:gd fmla="val 16667" name="adj"/>
            </a:avLst>
          </a:prstGeom>
          <a:solidFill>
            <a:srgbClr val="1D1B10"/>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494429"/>
              </a:solidFill>
              <a:latin typeface="Calibri"/>
              <a:ea typeface="Calibri"/>
              <a:cs typeface="Calibri"/>
              <a:sym typeface="Calibri"/>
            </a:endParaRPr>
          </a:p>
        </p:txBody>
      </p:sp>
      <p:pic>
        <p:nvPicPr>
          <p:cNvPr id="301" name="Google Shape;301;p29"/>
          <p:cNvPicPr preferRelativeResize="0"/>
          <p:nvPr/>
        </p:nvPicPr>
        <p:blipFill rotWithShape="1">
          <a:blip r:embed="rId5">
            <a:alphaModFix/>
          </a:blip>
          <a:srcRect b="0" l="0" r="0" t="0"/>
          <a:stretch/>
        </p:blipFill>
        <p:spPr>
          <a:xfrm>
            <a:off x="6053918" y="2663143"/>
            <a:ext cx="719419" cy="664079"/>
          </a:xfrm>
          <a:prstGeom prst="rect">
            <a:avLst/>
          </a:prstGeom>
          <a:noFill/>
          <a:ln>
            <a:noFill/>
          </a:ln>
        </p:spPr>
      </p:pic>
      <p:cxnSp>
        <p:nvCxnSpPr>
          <p:cNvPr id="302" name="Google Shape;302;p29"/>
          <p:cNvCxnSpPr>
            <a:stCxn id="303" idx="0"/>
            <a:endCxn id="300" idx="2"/>
          </p:cNvCxnSpPr>
          <p:nvPr/>
        </p:nvCxnSpPr>
        <p:spPr>
          <a:xfrm flipH="1" rot="10800000">
            <a:off x="6165158" y="3413183"/>
            <a:ext cx="261300" cy="547500"/>
          </a:xfrm>
          <a:prstGeom prst="straightConnector1">
            <a:avLst/>
          </a:prstGeom>
          <a:noFill/>
          <a:ln cap="flat" cmpd="sng" w="38100">
            <a:solidFill>
              <a:schemeClr val="accent6"/>
            </a:solidFill>
            <a:prstDash val="solid"/>
            <a:round/>
            <a:headEnd len="sm" w="sm" type="none"/>
            <a:tailEnd len="med" w="med" type="triangle"/>
          </a:ln>
          <a:effectLst>
            <a:outerShdw blurRad="40000" rotWithShape="0" dir="5400000" dist="23000">
              <a:srgbClr val="000000">
                <a:alpha val="34901"/>
              </a:srgbClr>
            </a:outerShdw>
          </a:effectLst>
        </p:spPr>
      </p:cxnSp>
      <p:sp>
        <p:nvSpPr>
          <p:cNvPr id="303" name="Google Shape;303;p29"/>
          <p:cNvSpPr txBox="1"/>
          <p:nvPr/>
        </p:nvSpPr>
        <p:spPr>
          <a:xfrm>
            <a:off x="5486636" y="3960683"/>
            <a:ext cx="1357043"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200">
                <a:solidFill>
                  <a:schemeClr val="dk1"/>
                </a:solidFill>
                <a:latin typeface="Calibri"/>
                <a:ea typeface="Calibri"/>
                <a:cs typeface="Calibri"/>
                <a:sym typeface="Calibri"/>
              </a:rPr>
              <a:t>Additional building access finger scanner</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sp>
        <p:nvSpPr>
          <p:cNvPr id="308" name="Google Shape;308;p30"/>
          <p:cNvSpPr txBox="1"/>
          <p:nvPr>
            <p:ph type="title"/>
          </p:nvPr>
        </p:nvSpPr>
        <p:spPr>
          <a:xfrm>
            <a:off x="0" y="0"/>
            <a:ext cx="7429520" cy="642924"/>
          </a:xfrm>
          <a:prstGeom prst="rect">
            <a:avLst/>
          </a:prstGeom>
          <a:noFill/>
          <a:ln>
            <a:noFill/>
          </a:ln>
        </p:spPr>
        <p:txBody>
          <a:bodyPr anchorCtr="0" anchor="ctr" bIns="45700" lIns="91425" spcFirstLastPara="1" rIns="91425" wrap="square" tIns="45700">
            <a:normAutofit/>
          </a:bodyPr>
          <a:lstStyle/>
          <a:p>
            <a:pPr indent="0" lvl="0" marL="180000" rtl="0" algn="l">
              <a:spcBef>
                <a:spcPts val="0"/>
              </a:spcBef>
              <a:spcAft>
                <a:spcPts val="0"/>
              </a:spcAft>
              <a:buClr>
                <a:schemeClr val="lt1"/>
              </a:buClr>
              <a:buSzPts val="2800"/>
              <a:buFont typeface="Calibri"/>
              <a:buNone/>
            </a:pPr>
            <a:r>
              <a:rPr lang="en-US"/>
              <a:t>Prototype Evaluation – Heuristics Evaluation</a:t>
            </a:r>
            <a:endParaRPr/>
          </a:p>
        </p:txBody>
      </p:sp>
      <p:graphicFrame>
        <p:nvGraphicFramePr>
          <p:cNvPr id="309" name="Google Shape;309;p30"/>
          <p:cNvGraphicFramePr/>
          <p:nvPr/>
        </p:nvGraphicFramePr>
        <p:xfrm>
          <a:off x="143507" y="1165620"/>
          <a:ext cx="3000000" cy="3000000"/>
        </p:xfrm>
        <a:graphic>
          <a:graphicData uri="http://schemas.openxmlformats.org/drawingml/2006/table">
            <a:tbl>
              <a:tblPr bandRow="1" firstRow="1">
                <a:noFill/>
                <a:tableStyleId>{FF87D67A-7675-48BE-AF79-EF9FF3A4A674}</a:tableStyleId>
              </a:tblPr>
              <a:tblGrid>
                <a:gridCol w="4065750"/>
                <a:gridCol w="725475"/>
                <a:gridCol w="4065750"/>
              </a:tblGrid>
              <a:tr h="365725">
                <a:tc>
                  <a:txBody>
                    <a:bodyPr/>
                    <a:lstStyle/>
                    <a:p>
                      <a:pPr indent="0" lvl="0" marL="0" marR="0" rtl="0" algn="l">
                        <a:spcBef>
                          <a:spcPts val="0"/>
                        </a:spcBef>
                        <a:spcAft>
                          <a:spcPts val="0"/>
                        </a:spcAft>
                        <a:buNone/>
                      </a:pPr>
                      <a:r>
                        <a:rPr b="0" lang="en-US" sz="1100"/>
                        <a:t>Visibility of system status</a:t>
                      </a:r>
                      <a:endParaRPr/>
                    </a:p>
                  </a:txBody>
                  <a:tcPr marT="45725" marB="45725" marR="91450" marL="91450"/>
                </a:tc>
                <a:tc>
                  <a:txBody>
                    <a:bodyPr/>
                    <a:lstStyle/>
                    <a:p>
                      <a:pPr indent="0" lvl="0" marL="0" marR="0" rtl="0" algn="ctr">
                        <a:lnSpc>
                          <a:spcPct val="100000"/>
                        </a:lnSpc>
                        <a:spcBef>
                          <a:spcPts val="0"/>
                        </a:spcBef>
                        <a:spcAft>
                          <a:spcPts val="0"/>
                        </a:spcAft>
                        <a:buClr>
                          <a:schemeClr val="dk1"/>
                        </a:buClr>
                        <a:buSzPts val="1100"/>
                        <a:buFont typeface="Calibri"/>
                        <a:buNone/>
                      </a:pPr>
                      <a:r>
                        <a:rPr b="1" lang="en-US" sz="1100">
                          <a:solidFill>
                            <a:schemeClr val="dk1"/>
                          </a:solidFill>
                          <a:latin typeface="Calibri"/>
                          <a:ea typeface="Calibri"/>
                          <a:cs typeface="Calibri"/>
                          <a:sym typeface="Calibri"/>
                        </a:rPr>
                        <a:t>✔ </a:t>
                      </a:r>
                      <a:endParaRPr sz="1100"/>
                    </a:p>
                  </a:txBody>
                  <a:tcPr marT="45725" marB="45725" marR="91450" marL="91450"/>
                </a:tc>
                <a:tc>
                  <a:txBody>
                    <a:bodyPr/>
                    <a:lstStyle/>
                    <a:p>
                      <a:pPr indent="0" lvl="0" marL="0" marR="0" rtl="0" algn="l">
                        <a:spcBef>
                          <a:spcPts val="0"/>
                        </a:spcBef>
                        <a:spcAft>
                          <a:spcPts val="0"/>
                        </a:spcAft>
                        <a:buNone/>
                      </a:pPr>
                      <a:r>
                        <a:rPr b="0" lang="en-US" sz="900"/>
                        <a:t>Green light for access granted, red light for access denied, vocal feedback on user commands</a:t>
                      </a:r>
                      <a:endParaRPr/>
                    </a:p>
                  </a:txBody>
                  <a:tcPr marT="45725" marB="45725" marR="91450" marL="91450"/>
                </a:tc>
              </a:tr>
              <a:tr h="360000">
                <a:tc>
                  <a:txBody>
                    <a:bodyPr/>
                    <a:lstStyle/>
                    <a:p>
                      <a:pPr indent="0" lvl="0" marL="0" marR="0" rtl="0" algn="l">
                        <a:spcBef>
                          <a:spcPts val="0"/>
                        </a:spcBef>
                        <a:spcAft>
                          <a:spcPts val="0"/>
                        </a:spcAft>
                        <a:buNone/>
                      </a:pPr>
                      <a:r>
                        <a:rPr lang="en-US" sz="1100"/>
                        <a:t>Match between system and real world</a:t>
                      </a:r>
                      <a:endParaRPr/>
                    </a:p>
                  </a:txBody>
                  <a:tcPr marT="45725" marB="45725" marR="91450" marL="91450"/>
                </a:tc>
                <a:tc>
                  <a:txBody>
                    <a:bodyPr/>
                    <a:lstStyle/>
                    <a:p>
                      <a:pPr indent="0" lvl="0" marL="0" marR="0" rtl="0" algn="ctr">
                        <a:spcBef>
                          <a:spcPts val="0"/>
                        </a:spcBef>
                        <a:spcAft>
                          <a:spcPts val="0"/>
                        </a:spcAft>
                        <a:buNone/>
                      </a:pPr>
                      <a:r>
                        <a:rPr b="1" lang="en-US" sz="1100">
                          <a:solidFill>
                            <a:schemeClr val="dk1"/>
                          </a:solidFill>
                          <a:latin typeface="Calibri"/>
                          <a:ea typeface="Calibri"/>
                          <a:cs typeface="Calibri"/>
                          <a:sym typeface="Calibri"/>
                        </a:rPr>
                        <a:t>✔</a:t>
                      </a:r>
                      <a:endParaRPr sz="1100"/>
                    </a:p>
                  </a:txBody>
                  <a:tcPr marT="45725" marB="45725" marR="91450" marL="91450"/>
                </a:tc>
                <a:tc>
                  <a:txBody>
                    <a:bodyPr/>
                    <a:lstStyle/>
                    <a:p>
                      <a:pPr indent="0" lvl="0" marL="0" marR="0" rtl="0" algn="l">
                        <a:spcBef>
                          <a:spcPts val="0"/>
                        </a:spcBef>
                        <a:spcAft>
                          <a:spcPts val="0"/>
                        </a:spcAft>
                        <a:buNone/>
                      </a:pPr>
                      <a:r>
                        <a:rPr lang="en-US" sz="900"/>
                        <a:t> YouLock greets user and responds to commands through everyday language and phrases</a:t>
                      </a:r>
                      <a:endParaRPr/>
                    </a:p>
                  </a:txBody>
                  <a:tcPr marT="45725" marB="45725" marR="91450" marL="91450"/>
                </a:tc>
              </a:tr>
              <a:tr h="354300">
                <a:tc>
                  <a:txBody>
                    <a:bodyPr/>
                    <a:lstStyle/>
                    <a:p>
                      <a:pPr indent="0" lvl="0" marL="0" marR="0" rtl="0" algn="l">
                        <a:spcBef>
                          <a:spcPts val="0"/>
                        </a:spcBef>
                        <a:spcAft>
                          <a:spcPts val="0"/>
                        </a:spcAft>
                        <a:buNone/>
                      </a:pPr>
                      <a:r>
                        <a:rPr lang="en-US" sz="1100"/>
                        <a:t>User control and freedom</a:t>
                      </a:r>
                      <a:endParaRPr/>
                    </a:p>
                  </a:txBody>
                  <a:tcPr marT="45725" marB="45725" marR="91450" marL="91450"/>
                </a:tc>
                <a:tc>
                  <a:txBody>
                    <a:bodyPr/>
                    <a:lstStyle/>
                    <a:p>
                      <a:pPr indent="0" lvl="0" marL="0" marR="0" rtl="0" algn="ctr">
                        <a:spcBef>
                          <a:spcPts val="0"/>
                        </a:spcBef>
                        <a:spcAft>
                          <a:spcPts val="0"/>
                        </a:spcAft>
                        <a:buNone/>
                      </a:pPr>
                      <a:r>
                        <a:rPr b="1" lang="en-US" sz="1100">
                          <a:solidFill>
                            <a:schemeClr val="dk1"/>
                          </a:solidFill>
                          <a:latin typeface="Calibri"/>
                          <a:ea typeface="Calibri"/>
                          <a:cs typeface="Calibri"/>
                          <a:sym typeface="Calibri"/>
                        </a:rPr>
                        <a:t>✔</a:t>
                      </a:r>
                      <a:endParaRPr sz="1100"/>
                    </a:p>
                  </a:txBody>
                  <a:tcPr marT="45725" marB="45725" marR="91450" marL="91450"/>
                </a:tc>
                <a:tc>
                  <a:txBody>
                    <a:bodyPr/>
                    <a:lstStyle/>
                    <a:p>
                      <a:pPr indent="0" lvl="0" marL="0" marR="0" rtl="0" algn="l">
                        <a:spcBef>
                          <a:spcPts val="0"/>
                        </a:spcBef>
                        <a:spcAft>
                          <a:spcPts val="0"/>
                        </a:spcAft>
                        <a:buNone/>
                      </a:pPr>
                      <a:r>
                        <a:rPr lang="en-US" sz="900"/>
                        <a:t>User can undo any voice commands by instructing “undo” and configure further access options through mobile application</a:t>
                      </a:r>
                      <a:endParaRPr/>
                    </a:p>
                  </a:txBody>
                  <a:tcPr marT="45725" marB="45725" marR="91450" marL="91450"/>
                </a:tc>
              </a:tr>
              <a:tr h="228600">
                <a:tc>
                  <a:txBody>
                    <a:bodyPr/>
                    <a:lstStyle/>
                    <a:p>
                      <a:pPr indent="0" lvl="0" marL="0" marR="0" rtl="0" algn="l">
                        <a:spcBef>
                          <a:spcPts val="0"/>
                        </a:spcBef>
                        <a:spcAft>
                          <a:spcPts val="0"/>
                        </a:spcAft>
                        <a:buNone/>
                      </a:pPr>
                      <a:r>
                        <a:rPr lang="en-US" sz="1100"/>
                        <a:t>Consistency and standards </a:t>
                      </a:r>
                      <a:endParaRPr/>
                    </a:p>
                  </a:txBody>
                  <a:tcPr marT="45725" marB="45725" marR="91450" marL="91450"/>
                </a:tc>
                <a:tc>
                  <a:txBody>
                    <a:bodyPr/>
                    <a:lstStyle/>
                    <a:p>
                      <a:pPr indent="0" lvl="0" marL="0" marR="0" rtl="0" algn="ctr">
                        <a:lnSpc>
                          <a:spcPct val="100000"/>
                        </a:lnSpc>
                        <a:spcBef>
                          <a:spcPts val="0"/>
                        </a:spcBef>
                        <a:spcAft>
                          <a:spcPts val="0"/>
                        </a:spcAft>
                        <a:buClr>
                          <a:schemeClr val="dk1"/>
                        </a:buClr>
                        <a:buSzPts val="1100"/>
                        <a:buFont typeface="Calibri"/>
                        <a:buNone/>
                      </a:pPr>
                      <a:r>
                        <a:rPr b="1" lang="en-US" sz="1100">
                          <a:solidFill>
                            <a:schemeClr val="dk1"/>
                          </a:solidFill>
                          <a:latin typeface="Calibri"/>
                          <a:ea typeface="Calibri"/>
                          <a:cs typeface="Calibri"/>
                          <a:sym typeface="Calibri"/>
                        </a:rPr>
                        <a:t>✔</a:t>
                      </a:r>
                      <a:r>
                        <a:rPr lang="en-US" sz="1200">
                          <a:solidFill>
                            <a:schemeClr val="dk1"/>
                          </a:solidFill>
                          <a:latin typeface="Calibri"/>
                          <a:ea typeface="Calibri"/>
                          <a:cs typeface="Calibri"/>
                          <a:sym typeface="Calibri"/>
                        </a:rPr>
                        <a:t>✖</a:t>
                      </a:r>
                      <a:r>
                        <a:rPr lang="en-US" sz="1800">
                          <a:solidFill>
                            <a:schemeClr val="dk1"/>
                          </a:solidFill>
                          <a:latin typeface="Calibri"/>
                          <a:ea typeface="Calibri"/>
                          <a:cs typeface="Calibri"/>
                          <a:sym typeface="Calibri"/>
                        </a:rPr>
                        <a:t> </a:t>
                      </a:r>
                      <a:endParaRPr sz="1100"/>
                    </a:p>
                    <a:p>
                      <a:pPr indent="0" lvl="0" marL="0" marR="0" rtl="0" algn="l">
                        <a:spcBef>
                          <a:spcPts val="0"/>
                        </a:spcBef>
                        <a:spcAft>
                          <a:spcPts val="0"/>
                        </a:spcAft>
                        <a:buNone/>
                      </a:pPr>
                      <a:r>
                        <a:t/>
                      </a:r>
                      <a:endParaRPr sz="1100"/>
                    </a:p>
                  </a:txBody>
                  <a:tcPr marT="45725" marB="45725" marR="91450" marL="91450"/>
                </a:tc>
                <a:tc>
                  <a:txBody>
                    <a:bodyPr/>
                    <a:lstStyle/>
                    <a:p>
                      <a:pPr indent="0" lvl="0" marL="0" marR="0" rtl="0" algn="l">
                        <a:spcBef>
                          <a:spcPts val="0"/>
                        </a:spcBef>
                        <a:spcAft>
                          <a:spcPts val="0"/>
                        </a:spcAft>
                        <a:buNone/>
                      </a:pPr>
                      <a:r>
                        <a:rPr lang="en-US" sz="900"/>
                        <a:t>The device is compatible with alternative vocabulary for identification of voice commands, possibility of unregistered vocabulary combinations</a:t>
                      </a:r>
                      <a:endParaRPr/>
                    </a:p>
                  </a:txBody>
                  <a:tcPr marT="45725" marB="45725" marR="91450" marL="91450"/>
                </a:tc>
              </a:tr>
              <a:tr h="319225">
                <a:tc>
                  <a:txBody>
                    <a:bodyPr/>
                    <a:lstStyle/>
                    <a:p>
                      <a:pPr indent="0" lvl="0" marL="0" marR="0" rtl="0" algn="l">
                        <a:spcBef>
                          <a:spcPts val="0"/>
                        </a:spcBef>
                        <a:spcAft>
                          <a:spcPts val="0"/>
                        </a:spcAft>
                        <a:buNone/>
                      </a:pPr>
                      <a:r>
                        <a:rPr lang="en-US" sz="1100"/>
                        <a:t>Error prevention</a:t>
                      </a:r>
                      <a:endParaRPr/>
                    </a:p>
                  </a:txBody>
                  <a:tcPr marT="45725" marB="45725" marR="91450" marL="91450"/>
                </a:tc>
                <a:tc>
                  <a:txBody>
                    <a:bodyPr/>
                    <a:lstStyle/>
                    <a:p>
                      <a:pPr indent="0" lvl="0" marL="0" marR="0" rtl="0" algn="ctr">
                        <a:spcBef>
                          <a:spcPts val="0"/>
                        </a:spcBef>
                        <a:spcAft>
                          <a:spcPts val="0"/>
                        </a:spcAft>
                        <a:buNone/>
                      </a:pPr>
                      <a:r>
                        <a:rPr b="1" lang="en-US" sz="1100">
                          <a:solidFill>
                            <a:schemeClr val="dk1"/>
                          </a:solidFill>
                          <a:latin typeface="Calibri"/>
                          <a:ea typeface="Calibri"/>
                          <a:cs typeface="Calibri"/>
                          <a:sym typeface="Calibri"/>
                        </a:rPr>
                        <a:t>✔</a:t>
                      </a:r>
                      <a:endParaRPr sz="1100"/>
                    </a:p>
                  </a:txBody>
                  <a:tcPr marT="45725" marB="45725" marR="91450" marL="91450"/>
                </a:tc>
                <a:tc>
                  <a:txBody>
                    <a:bodyPr/>
                    <a:lstStyle/>
                    <a:p>
                      <a:pPr indent="0" lvl="0" marL="0" marR="0" rtl="0" algn="l">
                        <a:spcBef>
                          <a:spcPts val="0"/>
                        </a:spcBef>
                        <a:spcAft>
                          <a:spcPts val="0"/>
                        </a:spcAft>
                        <a:buNone/>
                      </a:pPr>
                      <a:r>
                        <a:rPr lang="en-US" sz="900"/>
                        <a:t>Device ensures every new authorized user is authenticated by the administrator, and conditions their access depending on their rights</a:t>
                      </a:r>
                      <a:endParaRPr/>
                    </a:p>
                  </a:txBody>
                  <a:tcPr marT="45725" marB="45725" marR="91450" marL="91450"/>
                </a:tc>
              </a:tr>
              <a:tr h="529525">
                <a:tc>
                  <a:txBody>
                    <a:bodyPr/>
                    <a:lstStyle/>
                    <a:p>
                      <a:pPr indent="0" lvl="0" marL="0" marR="0" rtl="0" algn="l">
                        <a:spcBef>
                          <a:spcPts val="0"/>
                        </a:spcBef>
                        <a:spcAft>
                          <a:spcPts val="0"/>
                        </a:spcAft>
                        <a:buNone/>
                      </a:pPr>
                      <a:r>
                        <a:rPr lang="en-US" sz="1100"/>
                        <a:t>Recognition rather than recall</a:t>
                      </a:r>
                      <a:endParaRPr/>
                    </a:p>
                  </a:txBody>
                  <a:tcPr marT="45725" marB="45725" marR="91450" marL="91450"/>
                </a:tc>
                <a:tc>
                  <a:txBody>
                    <a:bodyPr/>
                    <a:lstStyle/>
                    <a:p>
                      <a:pPr indent="0" lvl="0" marL="0" marR="0" rtl="0" algn="ctr">
                        <a:spcBef>
                          <a:spcPts val="0"/>
                        </a:spcBef>
                        <a:spcAft>
                          <a:spcPts val="0"/>
                        </a:spcAft>
                        <a:buNone/>
                      </a:pPr>
                      <a:r>
                        <a:rPr b="1" lang="en-US" sz="1100">
                          <a:solidFill>
                            <a:schemeClr val="dk1"/>
                          </a:solidFill>
                          <a:latin typeface="Calibri"/>
                          <a:ea typeface="Calibri"/>
                          <a:cs typeface="Calibri"/>
                          <a:sym typeface="Calibri"/>
                        </a:rPr>
                        <a:t>✔</a:t>
                      </a:r>
                      <a:endParaRPr sz="1100"/>
                    </a:p>
                  </a:txBody>
                  <a:tcPr marT="45725" marB="45725" marR="91450" marL="91450"/>
                </a:tc>
                <a:tc>
                  <a:txBody>
                    <a:bodyPr/>
                    <a:lstStyle/>
                    <a:p>
                      <a:pPr indent="0" lvl="0" marL="0" marR="0" rtl="0" algn="l">
                        <a:spcBef>
                          <a:spcPts val="0"/>
                        </a:spcBef>
                        <a:spcAft>
                          <a:spcPts val="0"/>
                        </a:spcAft>
                        <a:buNone/>
                      </a:pPr>
                      <a:r>
                        <a:rPr lang="en-US" sz="900"/>
                        <a:t>User can vocally enquire about available functions at certain stages and YouLock will respond. They can also enquire about recent access through interacting with the device, as well as the app</a:t>
                      </a:r>
                      <a:endParaRPr/>
                    </a:p>
                  </a:txBody>
                  <a:tcPr marT="45725" marB="45725" marR="91450" marL="91450"/>
                </a:tc>
              </a:tr>
              <a:tr h="360050">
                <a:tc>
                  <a:txBody>
                    <a:bodyPr/>
                    <a:lstStyle/>
                    <a:p>
                      <a:pPr indent="0" lvl="0" marL="0" marR="0" rtl="0" algn="l">
                        <a:spcBef>
                          <a:spcPts val="0"/>
                        </a:spcBef>
                        <a:spcAft>
                          <a:spcPts val="0"/>
                        </a:spcAft>
                        <a:buNone/>
                      </a:pPr>
                      <a:r>
                        <a:rPr lang="en-US" sz="1100"/>
                        <a:t>Flexibility and Efficiency of Use</a:t>
                      </a:r>
                      <a:endParaRPr/>
                    </a:p>
                  </a:txBody>
                  <a:tcPr marT="45725" marB="45725" marR="91450" marL="91450"/>
                </a:tc>
                <a:tc>
                  <a:txBody>
                    <a:bodyPr/>
                    <a:lstStyle/>
                    <a:p>
                      <a:pPr indent="0" lvl="0" marL="0" marR="0" rtl="0" algn="ctr">
                        <a:lnSpc>
                          <a:spcPct val="100000"/>
                        </a:lnSpc>
                        <a:spcBef>
                          <a:spcPts val="0"/>
                        </a:spcBef>
                        <a:spcAft>
                          <a:spcPts val="0"/>
                        </a:spcAft>
                        <a:buClr>
                          <a:schemeClr val="dk1"/>
                        </a:buClr>
                        <a:buSzPts val="1100"/>
                        <a:buFont typeface="Calibri"/>
                        <a:buNone/>
                      </a:pPr>
                      <a:r>
                        <a:rPr b="1" lang="en-US" sz="1100">
                          <a:solidFill>
                            <a:schemeClr val="dk1"/>
                          </a:solidFill>
                          <a:latin typeface="Calibri"/>
                          <a:ea typeface="Calibri"/>
                          <a:cs typeface="Calibri"/>
                          <a:sym typeface="Calibri"/>
                        </a:rPr>
                        <a:t>✔</a:t>
                      </a:r>
                      <a:endParaRPr sz="1100"/>
                    </a:p>
                  </a:txBody>
                  <a:tcPr marT="45725" marB="45725" marR="91450" marL="91450"/>
                </a:tc>
                <a:tc>
                  <a:txBody>
                    <a:bodyPr/>
                    <a:lstStyle/>
                    <a:p>
                      <a:pPr indent="0" lvl="0" marL="0" marR="0" rtl="0" algn="l">
                        <a:spcBef>
                          <a:spcPts val="0"/>
                        </a:spcBef>
                        <a:spcAft>
                          <a:spcPts val="0"/>
                        </a:spcAft>
                        <a:buNone/>
                      </a:pPr>
                      <a:r>
                        <a:rPr lang="en-US" sz="900"/>
                        <a:t>Experience not required thanks to voice activated commands, device identifies each user’s admin-defined access rights</a:t>
                      </a:r>
                      <a:endParaRPr/>
                    </a:p>
                  </a:txBody>
                  <a:tcPr marT="45725" marB="45725" marR="91450" marL="91450"/>
                </a:tc>
              </a:tr>
              <a:tr h="293675">
                <a:tc>
                  <a:txBody>
                    <a:bodyPr/>
                    <a:lstStyle/>
                    <a:p>
                      <a:pPr indent="0" lvl="0" marL="0" marR="0" rtl="0" algn="l">
                        <a:spcBef>
                          <a:spcPts val="0"/>
                        </a:spcBef>
                        <a:spcAft>
                          <a:spcPts val="0"/>
                        </a:spcAft>
                        <a:buNone/>
                      </a:pPr>
                      <a:r>
                        <a:rPr lang="en-US" sz="1100"/>
                        <a:t>Aesthetic and Minimalist Design</a:t>
                      </a:r>
                      <a:endParaRPr/>
                    </a:p>
                  </a:txBody>
                  <a:tcPr marT="45725" marB="45725" marR="91450" marL="91450"/>
                </a:tc>
                <a:tc>
                  <a:txBody>
                    <a:bodyPr/>
                    <a:lstStyle/>
                    <a:p>
                      <a:pPr indent="0" lvl="0" marL="0" marR="0" rtl="0" algn="ctr">
                        <a:lnSpc>
                          <a:spcPct val="100000"/>
                        </a:lnSpc>
                        <a:spcBef>
                          <a:spcPts val="0"/>
                        </a:spcBef>
                        <a:spcAft>
                          <a:spcPts val="0"/>
                        </a:spcAft>
                        <a:buClr>
                          <a:schemeClr val="dk1"/>
                        </a:buClr>
                        <a:buSzPts val="1100"/>
                        <a:buFont typeface="Calibri"/>
                        <a:buNone/>
                      </a:pPr>
                      <a:r>
                        <a:rPr b="1" lang="en-US" sz="1100">
                          <a:solidFill>
                            <a:schemeClr val="dk1"/>
                          </a:solidFill>
                          <a:latin typeface="Calibri"/>
                          <a:ea typeface="Calibri"/>
                          <a:cs typeface="Calibri"/>
                          <a:sym typeface="Calibri"/>
                        </a:rPr>
                        <a:t>✔</a:t>
                      </a:r>
                      <a:r>
                        <a:rPr lang="en-US" sz="1200">
                          <a:solidFill>
                            <a:schemeClr val="dk1"/>
                          </a:solidFill>
                          <a:latin typeface="Calibri"/>
                          <a:ea typeface="Calibri"/>
                          <a:cs typeface="Calibri"/>
                          <a:sym typeface="Calibri"/>
                        </a:rPr>
                        <a:t>✖</a:t>
                      </a:r>
                      <a:endParaRPr sz="1100"/>
                    </a:p>
                  </a:txBody>
                  <a:tcPr marT="45725" marB="45725" marR="91450" marL="91450"/>
                </a:tc>
                <a:tc>
                  <a:txBody>
                    <a:bodyPr/>
                    <a:lstStyle/>
                    <a:p>
                      <a:pPr indent="0" lvl="0" marL="0" marR="0" rtl="0" algn="l">
                        <a:spcBef>
                          <a:spcPts val="0"/>
                        </a:spcBef>
                        <a:spcAft>
                          <a:spcPts val="0"/>
                        </a:spcAft>
                        <a:buNone/>
                      </a:pPr>
                      <a:r>
                        <a:rPr lang="en-US" sz="900"/>
                        <a:t>Device physical components are limited to necessary functions. LED access indicators could be replaced by one, conditionally flashing green or red light.</a:t>
                      </a:r>
                      <a:endParaRPr/>
                    </a:p>
                  </a:txBody>
                  <a:tcPr marT="45725" marB="45725" marR="91450" marL="91450"/>
                </a:tc>
              </a:tr>
              <a:tr h="293675">
                <a:tc>
                  <a:txBody>
                    <a:bodyPr/>
                    <a:lstStyle/>
                    <a:p>
                      <a:pPr indent="0" lvl="0" marL="0" marR="0" rtl="0" algn="l">
                        <a:spcBef>
                          <a:spcPts val="0"/>
                        </a:spcBef>
                        <a:spcAft>
                          <a:spcPts val="0"/>
                        </a:spcAft>
                        <a:buNone/>
                      </a:pPr>
                      <a:r>
                        <a:rPr lang="en-US" sz="1100"/>
                        <a:t>Help users recognize, diagnose, and recover from errors</a:t>
                      </a:r>
                      <a:endParaRPr/>
                    </a:p>
                  </a:txBody>
                  <a:tcPr marT="45725" marB="45725" marR="91450" marL="91450"/>
                </a:tc>
                <a:tc>
                  <a:txBody>
                    <a:bodyPr/>
                    <a:lstStyle/>
                    <a:p>
                      <a:pPr indent="0" lvl="0" marL="0" marR="0" rtl="0" algn="ctr">
                        <a:lnSpc>
                          <a:spcPct val="100000"/>
                        </a:lnSpc>
                        <a:spcBef>
                          <a:spcPts val="0"/>
                        </a:spcBef>
                        <a:spcAft>
                          <a:spcPts val="0"/>
                        </a:spcAft>
                        <a:buClr>
                          <a:schemeClr val="dk1"/>
                        </a:buClr>
                        <a:buSzPts val="1100"/>
                        <a:buFont typeface="Calibri"/>
                        <a:buNone/>
                      </a:pPr>
                      <a:r>
                        <a:rPr b="1" lang="en-US" sz="1100">
                          <a:solidFill>
                            <a:schemeClr val="dk1"/>
                          </a:solidFill>
                          <a:latin typeface="Calibri"/>
                          <a:ea typeface="Calibri"/>
                          <a:cs typeface="Calibri"/>
                          <a:sym typeface="Calibri"/>
                        </a:rPr>
                        <a:t>✔</a:t>
                      </a:r>
                      <a:endParaRPr sz="1100"/>
                    </a:p>
                  </a:txBody>
                  <a:tcPr marT="45725" marB="45725" marR="91450" marL="91450"/>
                </a:tc>
                <a:tc>
                  <a:txBody>
                    <a:bodyPr/>
                    <a:lstStyle/>
                    <a:p>
                      <a:pPr indent="0" lvl="0" marL="0" marR="0" rtl="0" algn="l">
                        <a:spcBef>
                          <a:spcPts val="0"/>
                        </a:spcBef>
                        <a:spcAft>
                          <a:spcPts val="0"/>
                        </a:spcAft>
                        <a:buNone/>
                      </a:pPr>
                      <a:r>
                        <a:rPr lang="en-US" sz="900"/>
                        <a:t>Device vocally informs user in case of error in command or operation.</a:t>
                      </a:r>
                      <a:endParaRPr/>
                    </a:p>
                  </a:txBody>
                  <a:tcPr marT="45725" marB="45725" marR="91450" marL="91450"/>
                </a:tc>
              </a:tr>
              <a:tr h="293675">
                <a:tc>
                  <a:txBody>
                    <a:bodyPr/>
                    <a:lstStyle/>
                    <a:p>
                      <a:pPr indent="0" lvl="0" marL="0" marR="0" rtl="0" algn="l">
                        <a:spcBef>
                          <a:spcPts val="0"/>
                        </a:spcBef>
                        <a:spcAft>
                          <a:spcPts val="0"/>
                        </a:spcAft>
                        <a:buNone/>
                      </a:pPr>
                      <a:r>
                        <a:rPr lang="en-US" sz="1100"/>
                        <a:t>Help and documentation</a:t>
                      </a:r>
                      <a:endParaRPr/>
                    </a:p>
                  </a:txBody>
                  <a:tcPr marT="45725" marB="45725" marR="91450" marL="91450"/>
                </a:tc>
                <a:tc>
                  <a:txBody>
                    <a:bodyPr/>
                    <a:lstStyle/>
                    <a:p>
                      <a:pPr indent="0" lvl="0" marL="0" marR="0" rtl="0" algn="ctr">
                        <a:lnSpc>
                          <a:spcPct val="100000"/>
                        </a:lnSpc>
                        <a:spcBef>
                          <a:spcPts val="0"/>
                        </a:spcBef>
                        <a:spcAft>
                          <a:spcPts val="0"/>
                        </a:spcAft>
                        <a:buClr>
                          <a:schemeClr val="dk1"/>
                        </a:buClr>
                        <a:buSzPts val="1100"/>
                        <a:buFont typeface="Calibri"/>
                        <a:buNone/>
                      </a:pPr>
                      <a:r>
                        <a:rPr b="1" lang="en-US" sz="1100">
                          <a:solidFill>
                            <a:schemeClr val="dk1"/>
                          </a:solidFill>
                          <a:latin typeface="Calibri"/>
                          <a:ea typeface="Calibri"/>
                          <a:cs typeface="Calibri"/>
                          <a:sym typeface="Calibri"/>
                        </a:rPr>
                        <a:t>✔</a:t>
                      </a:r>
                      <a:r>
                        <a:rPr lang="en-US" sz="1200">
                          <a:solidFill>
                            <a:schemeClr val="dk1"/>
                          </a:solidFill>
                          <a:latin typeface="Calibri"/>
                          <a:ea typeface="Calibri"/>
                          <a:cs typeface="Calibri"/>
                          <a:sym typeface="Calibri"/>
                        </a:rPr>
                        <a:t>✖</a:t>
                      </a:r>
                      <a:endParaRPr sz="1100"/>
                    </a:p>
                  </a:txBody>
                  <a:tcPr marT="45725" marB="45725" marR="91450" marL="91450"/>
                </a:tc>
                <a:tc>
                  <a:txBody>
                    <a:bodyPr/>
                    <a:lstStyle/>
                    <a:p>
                      <a:pPr indent="0" lvl="0" marL="0" marR="0" rtl="0" algn="l">
                        <a:spcBef>
                          <a:spcPts val="0"/>
                        </a:spcBef>
                        <a:spcAft>
                          <a:spcPts val="0"/>
                        </a:spcAft>
                        <a:buNone/>
                      </a:pPr>
                      <a:r>
                        <a:rPr lang="en-US" sz="1100"/>
                        <a:t>Voice tutorial upon device installation. No documentation included, help button may be deemed useful. </a:t>
                      </a:r>
                      <a:endParaRPr/>
                    </a:p>
                  </a:txBody>
                  <a:tcPr marT="45725" marB="45725" marR="91450" marL="91450"/>
                </a:tc>
              </a:tr>
            </a:tbl>
          </a:graphicData>
        </a:graphic>
      </p:graphicFrame>
      <p:sp>
        <p:nvSpPr>
          <p:cNvPr id="310" name="Google Shape;310;p30"/>
          <p:cNvSpPr txBox="1"/>
          <p:nvPr/>
        </p:nvSpPr>
        <p:spPr>
          <a:xfrm>
            <a:off x="143507" y="778406"/>
            <a:ext cx="3780422" cy="307777"/>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1400"/>
              <a:buFont typeface="Noto Sans Symbols"/>
              <a:buChar char="⮚"/>
            </a:pPr>
            <a:r>
              <a:rPr lang="en-US" sz="1400">
                <a:solidFill>
                  <a:schemeClr val="dk1"/>
                </a:solidFill>
                <a:latin typeface="Calibri"/>
                <a:ea typeface="Calibri"/>
                <a:cs typeface="Calibri"/>
                <a:sym typeface="Calibri"/>
              </a:rPr>
              <a:t>Usability guidelines to compare design</a:t>
            </a:r>
            <a:endParaRPr/>
          </a:p>
        </p:txBody>
      </p:sp>
      <p:sp>
        <p:nvSpPr>
          <p:cNvPr id="311" name="Google Shape;311;p30"/>
          <p:cNvSpPr txBox="1"/>
          <p:nvPr/>
        </p:nvSpPr>
        <p:spPr>
          <a:xfrm>
            <a:off x="3350340" y="789444"/>
            <a:ext cx="2736304" cy="307777"/>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1400"/>
              <a:buFont typeface="Noto Sans Symbols"/>
              <a:buChar char="⮚"/>
            </a:pPr>
            <a:r>
              <a:rPr lang="en-US" sz="1400">
                <a:solidFill>
                  <a:schemeClr val="dk1"/>
                </a:solidFill>
                <a:latin typeface="Calibri"/>
                <a:ea typeface="Calibri"/>
                <a:cs typeface="Calibri"/>
                <a:sym typeface="Calibri"/>
              </a:rPr>
              <a:t>Eliminate system bottlenecks</a:t>
            </a:r>
            <a:endParaRPr/>
          </a:p>
        </p:txBody>
      </p:sp>
      <p:sp>
        <p:nvSpPr>
          <p:cNvPr id="312" name="Google Shape;312;p30"/>
          <p:cNvSpPr txBox="1"/>
          <p:nvPr/>
        </p:nvSpPr>
        <p:spPr>
          <a:xfrm>
            <a:off x="5868144" y="822486"/>
            <a:ext cx="3275856" cy="246221"/>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1000"/>
              <a:buFont typeface="Noto Sans Symbols"/>
              <a:buChar char="⮚"/>
            </a:pPr>
            <a:r>
              <a:rPr lang="en-US" sz="1000">
                <a:solidFill>
                  <a:schemeClr val="dk1"/>
                </a:solidFill>
                <a:latin typeface="Calibri"/>
                <a:ea typeface="Calibri"/>
                <a:cs typeface="Calibri"/>
                <a:sym typeface="Calibri"/>
              </a:rPr>
              <a:t>Discover improvements with no need to consult users</a:t>
            </a:r>
            <a:endParaRPr/>
          </a:p>
        </p:txBody>
      </p:sp>
      <p:sp>
        <p:nvSpPr>
          <p:cNvPr id="313" name="Google Shape;313;p30"/>
          <p:cNvSpPr txBox="1"/>
          <p:nvPr/>
        </p:nvSpPr>
        <p:spPr>
          <a:xfrm>
            <a:off x="292984" y="514303"/>
            <a:ext cx="718979"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u="sng">
                <a:solidFill>
                  <a:schemeClr val="dk1"/>
                </a:solidFill>
                <a:latin typeface="Calibri"/>
                <a:ea typeface="Calibri"/>
                <a:cs typeface="Calibri"/>
                <a:sym typeface="Calibri"/>
              </a:rPr>
              <a:t>Why</a:t>
            </a:r>
            <a:r>
              <a:rPr lang="en-US" sz="1800">
                <a:solidFill>
                  <a:schemeClr val="dk1"/>
                </a:solidFill>
                <a:latin typeface="Calibri"/>
                <a:ea typeface="Calibri"/>
                <a:cs typeface="Calibri"/>
                <a:sym typeface="Calibri"/>
              </a:rPr>
              <a:t>?</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p13"/>
          <p:cNvSpPr txBox="1"/>
          <p:nvPr/>
        </p:nvSpPr>
        <p:spPr>
          <a:xfrm>
            <a:off x="7748736" y="3372222"/>
            <a:ext cx="5286412" cy="2583739"/>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chemeClr val="dk1"/>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9" name="Google Shape;69;p13"/>
          <p:cNvSpPr txBox="1"/>
          <p:nvPr/>
        </p:nvSpPr>
        <p:spPr>
          <a:xfrm>
            <a:off x="1964530" y="3057276"/>
            <a:ext cx="5214900" cy="20625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3200" u="none" cap="none" strike="noStrike">
                <a:solidFill>
                  <a:schemeClr val="dk1"/>
                </a:solidFill>
                <a:latin typeface="Calibri"/>
                <a:ea typeface="Calibri"/>
                <a:cs typeface="Calibri"/>
                <a:sym typeface="Calibri"/>
              </a:rPr>
              <a:t>Design and Evaluation of </a:t>
            </a:r>
            <a:r>
              <a:rPr b="1" lang="en-US" sz="3200">
                <a:solidFill>
                  <a:schemeClr val="dk1"/>
                </a:solidFill>
                <a:latin typeface="Calibri"/>
                <a:ea typeface="Calibri"/>
                <a:cs typeface="Calibri"/>
                <a:sym typeface="Calibri"/>
              </a:rPr>
              <a:t>You</a:t>
            </a:r>
            <a:r>
              <a:rPr b="1" i="0" lang="en-US" sz="3200" u="none" cap="none" strike="noStrike">
                <a:solidFill>
                  <a:schemeClr val="dk1"/>
                </a:solidFill>
                <a:latin typeface="Calibri"/>
                <a:ea typeface="Calibri"/>
                <a:cs typeface="Calibri"/>
                <a:sym typeface="Calibri"/>
              </a:rPr>
              <a:t>Lock</a:t>
            </a:r>
            <a:endParaRPr/>
          </a:p>
          <a:p>
            <a:pPr indent="0" lvl="0" marL="0" marR="0" rtl="0" algn="ctr">
              <a:spcBef>
                <a:spcPts val="0"/>
              </a:spcBef>
              <a:spcAft>
                <a:spcPts val="0"/>
              </a:spcAft>
              <a:buNone/>
            </a:pPr>
            <a:r>
              <a:rPr b="0" i="0" lang="en-US" sz="3200" u="none" cap="none" strike="noStrike">
                <a:solidFill>
                  <a:schemeClr val="dk1"/>
                </a:solidFill>
                <a:latin typeface="Calibri"/>
                <a:ea typeface="Calibri"/>
                <a:cs typeface="Calibri"/>
                <a:sym typeface="Calibri"/>
              </a:rPr>
              <a:t>Biometric Verification Door Locking System</a:t>
            </a:r>
            <a:endParaRPr b="0" i="0" sz="3200" u="none" cap="none" strike="noStrike">
              <a:solidFill>
                <a:schemeClr val="dk1"/>
              </a:solidFill>
              <a:latin typeface="Calibri"/>
              <a:ea typeface="Calibri"/>
              <a:cs typeface="Calibri"/>
              <a:sym typeface="Calibri"/>
            </a:endParaRPr>
          </a:p>
        </p:txBody>
      </p:sp>
      <p:pic>
        <p:nvPicPr>
          <p:cNvPr id="70" name="Google Shape;70;p13"/>
          <p:cNvPicPr preferRelativeResize="0"/>
          <p:nvPr/>
        </p:nvPicPr>
        <p:blipFill rotWithShape="1">
          <a:blip r:embed="rId3">
            <a:alphaModFix/>
          </a:blip>
          <a:srcRect b="0" l="0" r="0" t="0"/>
          <a:stretch/>
        </p:blipFill>
        <p:spPr>
          <a:xfrm>
            <a:off x="3183260" y="1186229"/>
            <a:ext cx="2777479" cy="173592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 name="Shape 317"/>
        <p:cNvGrpSpPr/>
        <p:nvPr/>
      </p:nvGrpSpPr>
      <p:grpSpPr>
        <a:xfrm>
          <a:off x="0" y="0"/>
          <a:ext cx="0" cy="0"/>
          <a:chOff x="0" y="0"/>
          <a:chExt cx="0" cy="0"/>
        </a:xfrm>
      </p:grpSpPr>
      <p:sp>
        <p:nvSpPr>
          <p:cNvPr id="318" name="Google Shape;318;p31"/>
          <p:cNvSpPr txBox="1"/>
          <p:nvPr>
            <p:ph type="title"/>
          </p:nvPr>
        </p:nvSpPr>
        <p:spPr>
          <a:xfrm>
            <a:off x="0" y="0"/>
            <a:ext cx="7429520" cy="642924"/>
          </a:xfrm>
          <a:prstGeom prst="rect">
            <a:avLst/>
          </a:prstGeom>
          <a:noFill/>
          <a:ln>
            <a:noFill/>
          </a:ln>
        </p:spPr>
        <p:txBody>
          <a:bodyPr anchorCtr="0" anchor="ctr" bIns="45700" lIns="91425" spcFirstLastPara="1" rIns="91425" wrap="square" tIns="45700">
            <a:normAutofit/>
          </a:bodyPr>
          <a:lstStyle/>
          <a:p>
            <a:pPr indent="0" lvl="0" marL="180000" rtl="0" algn="l">
              <a:spcBef>
                <a:spcPts val="0"/>
              </a:spcBef>
              <a:spcAft>
                <a:spcPts val="0"/>
              </a:spcAft>
              <a:buClr>
                <a:schemeClr val="lt1"/>
              </a:buClr>
              <a:buSzPts val="2800"/>
              <a:buFont typeface="Calibri"/>
              <a:buNone/>
            </a:pPr>
            <a:r>
              <a:rPr lang="en-US"/>
              <a:t>Reflections on Interaction Design Process</a:t>
            </a:r>
            <a:endParaRPr/>
          </a:p>
        </p:txBody>
      </p:sp>
      <p:graphicFrame>
        <p:nvGraphicFramePr>
          <p:cNvPr id="319" name="Google Shape;319;p31"/>
          <p:cNvGraphicFramePr/>
          <p:nvPr/>
        </p:nvGraphicFramePr>
        <p:xfrm>
          <a:off x="326864" y="708536"/>
          <a:ext cx="3000000" cy="3000000"/>
        </p:xfrm>
        <a:graphic>
          <a:graphicData uri="http://schemas.openxmlformats.org/drawingml/2006/table">
            <a:tbl>
              <a:tblPr bandRow="1" firstRow="1">
                <a:gradFill>
                  <a:gsLst>
                    <a:gs pos="0">
                      <a:srgbClr val="C8B2E9"/>
                    </a:gs>
                    <a:gs pos="35000">
                      <a:srgbClr val="D6CAED"/>
                    </a:gs>
                    <a:gs pos="100000">
                      <a:srgbClr val="EFE8FA"/>
                    </a:gs>
                  </a:gsLst>
                  <a:lin ang="16200000" scaled="0"/>
                </a:gradFill>
                <a:tableStyleId>{5BA12001-0E5C-4AB3-9BFE-627FE1C34D45}</a:tableStyleId>
              </a:tblPr>
              <a:tblGrid>
                <a:gridCol w="1394925"/>
                <a:gridCol w="2850225"/>
                <a:gridCol w="2122575"/>
                <a:gridCol w="2122575"/>
              </a:tblGrid>
              <a:tr h="418075">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ctr">
                        <a:spcBef>
                          <a:spcPts val="0"/>
                        </a:spcBef>
                        <a:spcAft>
                          <a:spcPts val="0"/>
                        </a:spcAft>
                        <a:buNone/>
                      </a:pPr>
                      <a:r>
                        <a:rPr lang="en-US" sz="1800"/>
                        <a:t>Strengths</a:t>
                      </a:r>
                      <a:endParaRPr/>
                    </a:p>
                  </a:txBody>
                  <a:tcPr marT="45725" marB="45725" marR="91450" marL="91450"/>
                </a:tc>
                <a:tc>
                  <a:txBody>
                    <a:bodyPr/>
                    <a:lstStyle/>
                    <a:p>
                      <a:pPr indent="0" lvl="0" marL="0" marR="0" rtl="0" algn="ctr">
                        <a:spcBef>
                          <a:spcPts val="0"/>
                        </a:spcBef>
                        <a:spcAft>
                          <a:spcPts val="0"/>
                        </a:spcAft>
                        <a:buNone/>
                      </a:pPr>
                      <a:r>
                        <a:rPr lang="en-US" sz="1800"/>
                        <a:t>Limitations</a:t>
                      </a:r>
                      <a:endParaRPr/>
                    </a:p>
                  </a:txBody>
                  <a:tcPr marT="45725" marB="45725" marR="91450" marL="91450"/>
                </a:tc>
                <a:tc>
                  <a:txBody>
                    <a:bodyPr/>
                    <a:lstStyle/>
                    <a:p>
                      <a:pPr indent="0" lvl="0" marL="0" marR="0" rtl="0" algn="ctr">
                        <a:spcBef>
                          <a:spcPts val="0"/>
                        </a:spcBef>
                        <a:spcAft>
                          <a:spcPts val="0"/>
                        </a:spcAft>
                        <a:buNone/>
                      </a:pPr>
                      <a:r>
                        <a:rPr lang="en-US" sz="1800"/>
                        <a:t>Problems Faced</a:t>
                      </a:r>
                      <a:endParaRPr/>
                    </a:p>
                  </a:txBody>
                  <a:tcPr marT="45725" marB="45725" marR="91450" marL="91450"/>
                </a:tc>
              </a:tr>
              <a:tr h="927775">
                <a:tc>
                  <a:txBody>
                    <a:bodyPr/>
                    <a:lstStyle/>
                    <a:p>
                      <a:pPr indent="0" lvl="0" marL="0" marR="0" rtl="0" algn="l">
                        <a:spcBef>
                          <a:spcPts val="0"/>
                        </a:spcBef>
                        <a:spcAft>
                          <a:spcPts val="0"/>
                        </a:spcAft>
                        <a:buNone/>
                      </a:pPr>
                      <a:r>
                        <a:rPr lang="en-US" sz="1800"/>
                        <a:t>ID Process</a:t>
                      </a:r>
                      <a:endParaRPr b="1" sz="1800"/>
                    </a:p>
                  </a:txBody>
                  <a:tcPr marT="45725" marB="45725" marR="91450" marL="91450"/>
                </a:tc>
                <a:tc>
                  <a:txBody>
                    <a:bodyPr/>
                    <a:lstStyle/>
                    <a:p>
                      <a:pPr indent="0" lvl="0" marL="0" marR="0" rtl="0" algn="l">
                        <a:spcBef>
                          <a:spcPts val="0"/>
                        </a:spcBef>
                        <a:spcAft>
                          <a:spcPts val="0"/>
                        </a:spcAft>
                        <a:buNone/>
                      </a:pPr>
                      <a:r>
                        <a:rPr lang="en-US" sz="1200"/>
                        <a:t>Main focus is always on users, identifying their needs in requirements stage, and observing their interaction with prototype to measure effectiveness</a:t>
                      </a:r>
                      <a:endParaRPr/>
                    </a:p>
                  </a:txBody>
                  <a:tcPr marT="45725" marB="45725" marR="91450" marL="91450"/>
                </a:tc>
                <a:tc>
                  <a:txBody>
                    <a:bodyPr/>
                    <a:lstStyle/>
                    <a:p>
                      <a:pPr indent="0" lvl="0" marL="0" marR="0" rtl="0" algn="l">
                        <a:spcBef>
                          <a:spcPts val="0"/>
                        </a:spcBef>
                        <a:spcAft>
                          <a:spcPts val="0"/>
                        </a:spcAft>
                        <a:buNone/>
                      </a:pPr>
                      <a:r>
                        <a:rPr lang="en-US" sz="1200">
                          <a:solidFill>
                            <a:schemeClr val="dk1"/>
                          </a:solidFill>
                          <a:latin typeface="Calibri"/>
                          <a:ea typeface="Calibri"/>
                          <a:cs typeface="Calibri"/>
                          <a:sym typeface="Calibri"/>
                        </a:rPr>
                        <a:t>No opportunity for  secondary component development (mobile application prototype)</a:t>
                      </a:r>
                      <a:endParaRPr/>
                    </a:p>
                  </a:txBody>
                  <a:tcPr marT="45725" marB="45725" marR="91450" marL="91450"/>
                </a:tc>
                <a:tc>
                  <a:txBody>
                    <a:bodyPr/>
                    <a:lstStyle/>
                    <a:p>
                      <a:pPr indent="0" lvl="0" marL="0" marR="0" rtl="0" algn="l">
                        <a:spcBef>
                          <a:spcPts val="0"/>
                        </a:spcBef>
                        <a:spcAft>
                          <a:spcPts val="0"/>
                        </a:spcAft>
                        <a:buNone/>
                      </a:pPr>
                      <a:r>
                        <a:rPr lang="en-US" sz="1400"/>
                        <a:t>Limited insight on user interaction with the device from a distance</a:t>
                      </a:r>
                      <a:endParaRPr/>
                    </a:p>
                  </a:txBody>
                  <a:tcPr marT="45725" marB="45725" marR="91450" marL="91450"/>
                </a:tc>
              </a:tr>
              <a:tr h="721600">
                <a:tc>
                  <a:txBody>
                    <a:bodyPr/>
                    <a:lstStyle/>
                    <a:p>
                      <a:pPr indent="0" lvl="0" marL="0" marR="0" rtl="0" algn="l">
                        <a:spcBef>
                          <a:spcPts val="0"/>
                        </a:spcBef>
                        <a:spcAft>
                          <a:spcPts val="0"/>
                        </a:spcAft>
                        <a:buNone/>
                      </a:pPr>
                      <a:r>
                        <a:rPr lang="en-US" sz="1800"/>
                        <a:t>Online Survey</a:t>
                      </a:r>
                      <a:endParaRPr/>
                    </a:p>
                  </a:txBody>
                  <a:tcPr marT="45725" marB="45725" marR="91450" marL="91450"/>
                </a:tc>
                <a:tc>
                  <a:txBody>
                    <a:bodyPr/>
                    <a:lstStyle/>
                    <a:p>
                      <a:pPr indent="0" lvl="0" marL="0" marR="0" rtl="0" algn="l">
                        <a:spcBef>
                          <a:spcPts val="0"/>
                        </a:spcBef>
                        <a:spcAft>
                          <a:spcPts val="0"/>
                        </a:spcAft>
                        <a:buNone/>
                      </a:pPr>
                      <a:r>
                        <a:rPr lang="en-US" sz="1200">
                          <a:solidFill>
                            <a:schemeClr val="dk1"/>
                          </a:solidFill>
                          <a:latin typeface="Calibri"/>
                          <a:ea typeface="Calibri"/>
                          <a:cs typeface="Calibri"/>
                          <a:sym typeface="Calibri"/>
                        </a:rPr>
                        <a:t>Testing hypotheses concerning user pain points and insight on key usage</a:t>
                      </a:r>
                      <a:endParaRPr/>
                    </a:p>
                  </a:txBody>
                  <a:tcPr marT="45725" marB="45725" marR="91450" marL="91450"/>
                </a:tc>
                <a:tc>
                  <a:txBody>
                    <a:bodyPr/>
                    <a:lstStyle/>
                    <a:p>
                      <a:pPr indent="0" lvl="0" marL="0" marR="0" rtl="0" algn="l">
                        <a:spcBef>
                          <a:spcPts val="0"/>
                        </a:spcBef>
                        <a:spcAft>
                          <a:spcPts val="0"/>
                        </a:spcAft>
                        <a:buNone/>
                      </a:pPr>
                      <a:r>
                        <a:rPr lang="en-US" sz="1200">
                          <a:solidFill>
                            <a:schemeClr val="dk1"/>
                          </a:solidFill>
                          <a:latin typeface="Calibri"/>
                          <a:ea typeface="Calibri"/>
                          <a:cs typeface="Calibri"/>
                          <a:sym typeface="Calibri"/>
                        </a:rPr>
                        <a:t>Time constraint resulting to limited sample size, hard to analyse qualitative questions with varying inputs</a:t>
                      </a:r>
                      <a:endParaRPr/>
                    </a:p>
                  </a:txBody>
                  <a:tcPr marT="45725" marB="45725" marR="91450" marL="91450"/>
                </a:tc>
                <a:tc>
                  <a:txBody>
                    <a:bodyPr/>
                    <a:lstStyle/>
                    <a:p>
                      <a:pPr indent="0" lvl="0" marL="0" marR="0" rtl="0" algn="l">
                        <a:spcBef>
                          <a:spcPts val="0"/>
                        </a:spcBef>
                        <a:spcAft>
                          <a:spcPts val="0"/>
                        </a:spcAft>
                        <a:buNone/>
                      </a:pPr>
                      <a:r>
                        <a:rPr lang="en-US" sz="1200">
                          <a:solidFill>
                            <a:schemeClr val="dk1"/>
                          </a:solidFill>
                          <a:latin typeface="Calibri"/>
                          <a:ea typeface="Calibri"/>
                          <a:cs typeface="Calibri"/>
                          <a:sym typeface="Calibri"/>
                        </a:rPr>
                        <a:t>Incorrect formatting of one question lead to re-publishing of survey, requiring deletion of existing responses</a:t>
                      </a:r>
                      <a:endParaRPr/>
                    </a:p>
                  </a:txBody>
                  <a:tcPr marT="45725" marB="45725" marR="91450" marL="91450"/>
                </a:tc>
              </a:tr>
              <a:tr h="418075">
                <a:tc>
                  <a:txBody>
                    <a:bodyPr/>
                    <a:lstStyle/>
                    <a:p>
                      <a:pPr indent="0" lvl="0" marL="0" marR="0" rtl="0" algn="l">
                        <a:spcBef>
                          <a:spcPts val="0"/>
                        </a:spcBef>
                        <a:spcAft>
                          <a:spcPts val="0"/>
                        </a:spcAft>
                        <a:buNone/>
                      </a:pPr>
                      <a:r>
                        <a:rPr lang="en-US" sz="1800"/>
                        <a:t>Focus Group</a:t>
                      </a:r>
                      <a:endParaRPr/>
                    </a:p>
                  </a:txBody>
                  <a:tcPr marT="45725" marB="45725" marR="91450" marL="91450"/>
                </a:tc>
                <a:tc>
                  <a:txBody>
                    <a:bodyPr/>
                    <a:lstStyle/>
                    <a:p>
                      <a:pPr indent="0" lvl="0" marL="0" marR="0" rtl="0" algn="l">
                        <a:spcBef>
                          <a:spcPts val="0"/>
                        </a:spcBef>
                        <a:spcAft>
                          <a:spcPts val="0"/>
                        </a:spcAft>
                        <a:buNone/>
                      </a:pPr>
                      <a:r>
                        <a:rPr lang="en-US" sz="1200">
                          <a:solidFill>
                            <a:schemeClr val="dk1"/>
                          </a:solidFill>
                          <a:latin typeface="Calibri"/>
                          <a:ea typeface="Calibri"/>
                          <a:cs typeface="Calibri"/>
                          <a:sym typeface="Calibri"/>
                        </a:rPr>
                        <a:t>Aiming to cross-check survey-validated hypotheses with real users. Specification of main issues faced, and available solutions</a:t>
                      </a:r>
                      <a:endParaRPr/>
                    </a:p>
                  </a:txBody>
                  <a:tcPr marT="45725" marB="45725" marR="91450" marL="91450"/>
                </a:tc>
                <a:tc>
                  <a:txBody>
                    <a:bodyPr/>
                    <a:lstStyle/>
                    <a:p>
                      <a:pPr indent="0" lvl="0" marL="0" marR="0" rtl="0" algn="l">
                        <a:spcBef>
                          <a:spcPts val="0"/>
                        </a:spcBef>
                        <a:spcAft>
                          <a:spcPts val="0"/>
                        </a:spcAft>
                        <a:buNone/>
                      </a:pPr>
                      <a:r>
                        <a:rPr lang="en-US" sz="1200">
                          <a:solidFill>
                            <a:schemeClr val="dk1"/>
                          </a:solidFill>
                          <a:latin typeface="Calibri"/>
                          <a:ea typeface="Calibri"/>
                          <a:cs typeface="Calibri"/>
                          <a:sym typeface="Calibri"/>
                        </a:rPr>
                        <a:t>Insight coming from just 5 individuals may be subject to bias</a:t>
                      </a:r>
                      <a:endParaRPr/>
                    </a:p>
                  </a:txBody>
                  <a:tcPr marT="45725" marB="45725" marR="91450" marL="91450"/>
                </a:tc>
                <a:tc>
                  <a:txBody>
                    <a:bodyPr/>
                    <a:lstStyle/>
                    <a:p>
                      <a:pPr indent="0" lvl="0" marL="0" marR="0" rtl="0" algn="l">
                        <a:spcBef>
                          <a:spcPts val="0"/>
                        </a:spcBef>
                        <a:spcAft>
                          <a:spcPts val="0"/>
                        </a:spcAft>
                        <a:buNone/>
                      </a:pPr>
                      <a:r>
                        <a:rPr lang="en-US" sz="1200">
                          <a:solidFill>
                            <a:schemeClr val="dk1"/>
                          </a:solidFill>
                          <a:latin typeface="Calibri"/>
                          <a:ea typeface="Calibri"/>
                          <a:cs typeface="Calibri"/>
                          <a:sym typeface="Calibri"/>
                        </a:rPr>
                        <a:t>Hard to synchronize meeting for concurrent presence of group members, due to tight university schedule</a:t>
                      </a:r>
                      <a:endParaRPr/>
                    </a:p>
                  </a:txBody>
                  <a:tcPr marT="45725" marB="45725" marR="91450" marL="91450"/>
                </a:tc>
              </a:tr>
              <a:tr h="721600">
                <a:tc>
                  <a:txBody>
                    <a:bodyPr/>
                    <a:lstStyle/>
                    <a:p>
                      <a:pPr indent="0" lvl="0" marL="0" marR="0" rtl="0" algn="l">
                        <a:spcBef>
                          <a:spcPts val="0"/>
                        </a:spcBef>
                        <a:spcAft>
                          <a:spcPts val="0"/>
                        </a:spcAft>
                        <a:buNone/>
                      </a:pPr>
                      <a:r>
                        <a:rPr lang="en-US" sz="1800"/>
                        <a:t>Wizard of Oz</a:t>
                      </a:r>
                      <a:endParaRPr/>
                    </a:p>
                  </a:txBody>
                  <a:tcPr marT="45725" marB="45725" marR="91450" marL="91450"/>
                </a:tc>
                <a:tc>
                  <a:txBody>
                    <a:bodyPr/>
                    <a:lstStyle/>
                    <a:p>
                      <a:pPr indent="0" lvl="0" marL="0" marR="0" rtl="0" algn="l">
                        <a:spcBef>
                          <a:spcPts val="0"/>
                        </a:spcBef>
                        <a:spcAft>
                          <a:spcPts val="0"/>
                        </a:spcAft>
                        <a:buNone/>
                      </a:pPr>
                      <a:r>
                        <a:rPr lang="en-US" sz="1200">
                          <a:solidFill>
                            <a:schemeClr val="dk1"/>
                          </a:solidFill>
                          <a:latin typeface="Calibri"/>
                          <a:ea typeface="Calibri"/>
                          <a:cs typeface="Calibri"/>
                          <a:sym typeface="Calibri"/>
                        </a:rPr>
                        <a:t>Users interacting with early iterations of product, determine improvements leading to the final prototype </a:t>
                      </a:r>
                      <a:endParaRPr/>
                    </a:p>
                  </a:txBody>
                  <a:tcPr marT="45725" marB="45725" marR="91450" marL="91450"/>
                </a:tc>
                <a:tc>
                  <a:txBody>
                    <a:bodyPr/>
                    <a:lstStyle/>
                    <a:p>
                      <a:pPr indent="0" lvl="0" marL="0" marR="0" rtl="0" algn="l">
                        <a:spcBef>
                          <a:spcPts val="0"/>
                        </a:spcBef>
                        <a:spcAft>
                          <a:spcPts val="0"/>
                        </a:spcAft>
                        <a:buNone/>
                      </a:pPr>
                      <a:r>
                        <a:rPr lang="en-US" sz="1200">
                          <a:solidFill>
                            <a:schemeClr val="dk1"/>
                          </a:solidFill>
                          <a:latin typeface="Calibri"/>
                          <a:ea typeface="Calibri"/>
                          <a:cs typeface="Calibri"/>
                          <a:sym typeface="Calibri"/>
                        </a:rPr>
                        <a:t>Limited number of users </a:t>
                      </a:r>
                      <a:endParaRPr/>
                    </a:p>
                  </a:txBody>
                  <a:tcPr marT="45725" marB="45725" marR="91450" marL="91450"/>
                </a:tc>
                <a:tc>
                  <a:txBody>
                    <a:bodyPr/>
                    <a:lstStyle/>
                    <a:p>
                      <a:pPr indent="0" lvl="0" marL="0" marR="0" rtl="0" algn="l">
                        <a:spcBef>
                          <a:spcPts val="0"/>
                        </a:spcBef>
                        <a:spcAft>
                          <a:spcPts val="0"/>
                        </a:spcAft>
                        <a:buNone/>
                      </a:pPr>
                      <a:r>
                        <a:rPr lang="en-US" sz="1200">
                          <a:solidFill>
                            <a:schemeClr val="dk1"/>
                          </a:solidFill>
                          <a:latin typeface="Calibri"/>
                          <a:ea typeface="Calibri"/>
                          <a:cs typeface="Calibri"/>
                          <a:sym typeface="Calibri"/>
                        </a:rPr>
                        <a:t>Conflicting user opinions on certain design and functional aspects</a:t>
                      </a:r>
                      <a:endParaRPr/>
                    </a:p>
                  </a:txBody>
                  <a:tcPr marT="45725" marB="45725" marR="91450" marL="91450"/>
                </a:tc>
              </a:tr>
              <a:tr h="721600">
                <a:tc>
                  <a:txBody>
                    <a:bodyPr/>
                    <a:lstStyle/>
                    <a:p>
                      <a:pPr indent="0" lvl="0" marL="0" marR="0" rtl="0" algn="l">
                        <a:spcBef>
                          <a:spcPts val="0"/>
                        </a:spcBef>
                        <a:spcAft>
                          <a:spcPts val="0"/>
                        </a:spcAft>
                        <a:buNone/>
                      </a:pPr>
                      <a:r>
                        <a:rPr lang="en-US" sz="1800"/>
                        <a:t>Heuristic Evaluation</a:t>
                      </a:r>
                      <a:endParaRPr/>
                    </a:p>
                  </a:txBody>
                  <a:tcPr marT="45725" marB="45725" marR="91450" marL="91450"/>
                </a:tc>
                <a:tc>
                  <a:txBody>
                    <a:bodyPr/>
                    <a:lstStyle/>
                    <a:p>
                      <a:pPr indent="0" lvl="0" marL="0" marR="0" rtl="0" algn="l">
                        <a:spcBef>
                          <a:spcPts val="0"/>
                        </a:spcBef>
                        <a:spcAft>
                          <a:spcPts val="0"/>
                        </a:spcAft>
                        <a:buNone/>
                      </a:pPr>
                      <a:r>
                        <a:rPr lang="en-US" sz="1200">
                          <a:solidFill>
                            <a:schemeClr val="dk1"/>
                          </a:solidFill>
                          <a:latin typeface="Calibri"/>
                          <a:ea typeface="Calibri"/>
                          <a:cs typeface="Calibri"/>
                          <a:sym typeface="Calibri"/>
                        </a:rPr>
                        <a:t>Performing a cross-check through predefined requirements to measure effectiveness of solution</a:t>
                      </a:r>
                      <a:endParaRPr/>
                    </a:p>
                  </a:txBody>
                  <a:tcPr marT="45725" marB="45725" marR="91450" marL="91450"/>
                </a:tc>
                <a:tc>
                  <a:txBody>
                    <a:bodyPr/>
                    <a:lstStyle/>
                    <a:p>
                      <a:pPr indent="0" lvl="0" marL="0" marR="0" rtl="0" algn="l">
                        <a:spcBef>
                          <a:spcPts val="0"/>
                        </a:spcBef>
                        <a:spcAft>
                          <a:spcPts val="0"/>
                        </a:spcAft>
                        <a:buNone/>
                      </a:pPr>
                      <a:r>
                        <a:rPr lang="en-US" sz="1200">
                          <a:solidFill>
                            <a:schemeClr val="dk1"/>
                          </a:solidFill>
                          <a:latin typeface="Calibri"/>
                          <a:ea typeface="Calibri"/>
                          <a:cs typeface="Calibri"/>
                          <a:sym typeface="Calibri"/>
                        </a:rPr>
                        <a:t>Absence of users</a:t>
                      </a:r>
                      <a:endParaRPr/>
                    </a:p>
                  </a:txBody>
                  <a:tcPr marT="45725" marB="45725" marR="91450" marL="91450"/>
                </a:tc>
                <a:tc>
                  <a:txBody>
                    <a:bodyPr/>
                    <a:lstStyle/>
                    <a:p>
                      <a:pPr indent="0" lvl="0" marL="0" marR="0" rtl="0" algn="l">
                        <a:spcBef>
                          <a:spcPts val="0"/>
                        </a:spcBef>
                        <a:spcAft>
                          <a:spcPts val="0"/>
                        </a:spcAft>
                        <a:buNone/>
                      </a:pPr>
                      <a:r>
                        <a:rPr lang="en-US" sz="1200">
                          <a:solidFill>
                            <a:schemeClr val="dk1"/>
                          </a:solidFill>
                          <a:latin typeface="Calibri"/>
                          <a:ea typeface="Calibri"/>
                          <a:cs typeface="Calibri"/>
                          <a:sym typeface="Calibri"/>
                        </a:rPr>
                        <a:t>Designer bias – hard to identify unspotted issues due to full focus on internal perspective</a:t>
                      </a:r>
                      <a:endParaRPr/>
                    </a:p>
                  </a:txBody>
                  <a:tcPr marT="45725" marB="45725" marR="91450" marL="91450"/>
                </a:tc>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 name="Shape 323"/>
        <p:cNvGrpSpPr/>
        <p:nvPr/>
      </p:nvGrpSpPr>
      <p:grpSpPr>
        <a:xfrm>
          <a:off x="0" y="0"/>
          <a:ext cx="0" cy="0"/>
          <a:chOff x="0" y="0"/>
          <a:chExt cx="0" cy="0"/>
        </a:xfrm>
      </p:grpSpPr>
      <p:sp>
        <p:nvSpPr>
          <p:cNvPr id="324" name="Google Shape;324;p32"/>
          <p:cNvSpPr txBox="1"/>
          <p:nvPr>
            <p:ph type="title"/>
          </p:nvPr>
        </p:nvSpPr>
        <p:spPr>
          <a:xfrm>
            <a:off x="0" y="0"/>
            <a:ext cx="7429520" cy="642924"/>
          </a:xfrm>
          <a:prstGeom prst="rect">
            <a:avLst/>
          </a:prstGeom>
          <a:noFill/>
          <a:ln>
            <a:noFill/>
          </a:ln>
        </p:spPr>
        <p:txBody>
          <a:bodyPr anchorCtr="0" anchor="ctr" bIns="45700" lIns="91425" spcFirstLastPara="1" rIns="91425" wrap="square" tIns="45700">
            <a:normAutofit/>
          </a:bodyPr>
          <a:lstStyle/>
          <a:p>
            <a:pPr indent="0" lvl="0" marL="180000" rtl="0" algn="l">
              <a:spcBef>
                <a:spcPts val="0"/>
              </a:spcBef>
              <a:spcAft>
                <a:spcPts val="0"/>
              </a:spcAft>
              <a:buClr>
                <a:schemeClr val="lt1"/>
              </a:buClr>
              <a:buSzPts val="2800"/>
              <a:buFont typeface="Calibri"/>
              <a:buNone/>
            </a:pPr>
            <a:r>
              <a:rPr lang="en-US"/>
              <a:t>Interaction Design Process Summary</a:t>
            </a:r>
            <a:endParaRPr/>
          </a:p>
        </p:txBody>
      </p:sp>
      <p:sp>
        <p:nvSpPr>
          <p:cNvPr id="325" name="Google Shape;325;p32"/>
          <p:cNvSpPr/>
          <p:nvPr/>
        </p:nvSpPr>
        <p:spPr>
          <a:xfrm>
            <a:off x="5287282" y="827947"/>
            <a:ext cx="2142238" cy="850590"/>
          </a:xfrm>
          <a:prstGeom prst="ellipse">
            <a:avLst/>
          </a:prstGeom>
          <a:gradFill>
            <a:gsLst>
              <a:gs pos="0">
                <a:srgbClr val="2D5C97"/>
              </a:gs>
              <a:gs pos="80000">
                <a:srgbClr val="3C7AC5"/>
              </a:gs>
              <a:gs pos="100000">
                <a:srgbClr val="397BC9"/>
              </a:gs>
            </a:gsLst>
            <a:lin ang="16200000" scaled="0"/>
          </a:gradFill>
          <a:ln>
            <a:noFill/>
          </a:ln>
          <a:effectLst>
            <a:outerShdw blurRad="40000" rotWithShape="0" dir="5400000" dist="23000">
              <a:srgbClr val="000000">
                <a:alpha val="34901"/>
              </a:srgbClr>
            </a:outerShdw>
          </a:effectLst>
        </p:spPr>
        <p:txBody>
          <a:bodyPr anchorCtr="0" anchor="ctr" bIns="25200" lIns="91425" spcFirstLastPara="1" rIns="91425" wrap="square" tIns="25200">
            <a:no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Establishing Requirements</a:t>
            </a:r>
            <a:endParaRPr/>
          </a:p>
        </p:txBody>
      </p:sp>
      <p:sp>
        <p:nvSpPr>
          <p:cNvPr id="326" name="Google Shape;326;p32"/>
          <p:cNvSpPr/>
          <p:nvPr/>
        </p:nvSpPr>
        <p:spPr>
          <a:xfrm>
            <a:off x="3771869" y="2067083"/>
            <a:ext cx="2142238" cy="850590"/>
          </a:xfrm>
          <a:prstGeom prst="ellipse">
            <a:avLst/>
          </a:prstGeom>
          <a:gradFill>
            <a:gsLst>
              <a:gs pos="0">
                <a:srgbClr val="2D5C97"/>
              </a:gs>
              <a:gs pos="80000">
                <a:srgbClr val="3C7AC5"/>
              </a:gs>
              <a:gs pos="100000">
                <a:srgbClr val="397BC9"/>
              </a:gs>
            </a:gsLst>
            <a:lin ang="16200000" scaled="0"/>
          </a:gradFill>
          <a:ln>
            <a:noFill/>
          </a:ln>
          <a:effectLst>
            <a:outerShdw blurRad="40000" rotWithShape="0" dir="5400000" dist="23000">
              <a:srgbClr val="000000">
                <a:alpha val="34901"/>
              </a:srgbClr>
            </a:outerShdw>
          </a:effectLst>
        </p:spPr>
        <p:txBody>
          <a:bodyPr anchorCtr="0" anchor="ctr" bIns="25200" lIns="91425" spcFirstLastPara="1" rIns="91425" wrap="square" tIns="25200">
            <a:no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Designing Alternatives</a:t>
            </a:r>
            <a:endParaRPr/>
          </a:p>
        </p:txBody>
      </p:sp>
      <p:sp>
        <p:nvSpPr>
          <p:cNvPr id="327" name="Google Shape;327;p32"/>
          <p:cNvSpPr/>
          <p:nvPr/>
        </p:nvSpPr>
        <p:spPr>
          <a:xfrm>
            <a:off x="7164288" y="2295412"/>
            <a:ext cx="1822682" cy="461077"/>
          </a:xfrm>
          <a:prstGeom prst="ellipse">
            <a:avLst/>
          </a:prstGeom>
          <a:gradFill>
            <a:gsLst>
              <a:gs pos="0">
                <a:srgbClr val="2D5C97"/>
              </a:gs>
              <a:gs pos="80000">
                <a:srgbClr val="3C7AC5"/>
              </a:gs>
              <a:gs pos="100000">
                <a:srgbClr val="397BC9"/>
              </a:gs>
            </a:gsLst>
            <a:lin ang="16200000" scaled="0"/>
          </a:gradFill>
          <a:ln>
            <a:noFill/>
          </a:ln>
          <a:effectLst>
            <a:outerShdw blurRad="40000" rotWithShape="0" dir="5400000" dist="23000">
              <a:srgbClr val="000000">
                <a:alpha val="34901"/>
              </a:srgbClr>
            </a:outerShdw>
          </a:effectLst>
        </p:spPr>
        <p:txBody>
          <a:bodyPr anchorCtr="0" anchor="ctr" bIns="25200" lIns="91425" spcFirstLastPara="1" rIns="91425" wrap="square" tIns="25200">
            <a:no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Evaluating</a:t>
            </a:r>
            <a:endParaRPr/>
          </a:p>
        </p:txBody>
      </p:sp>
      <p:sp>
        <p:nvSpPr>
          <p:cNvPr id="328" name="Google Shape;328;p32"/>
          <p:cNvSpPr/>
          <p:nvPr/>
        </p:nvSpPr>
        <p:spPr>
          <a:xfrm>
            <a:off x="5022050" y="3487711"/>
            <a:ext cx="2142238" cy="461077"/>
          </a:xfrm>
          <a:prstGeom prst="ellipse">
            <a:avLst/>
          </a:prstGeom>
          <a:gradFill>
            <a:gsLst>
              <a:gs pos="0">
                <a:srgbClr val="2D5C97"/>
              </a:gs>
              <a:gs pos="80000">
                <a:srgbClr val="3C7AC5"/>
              </a:gs>
              <a:gs pos="100000">
                <a:srgbClr val="397BC9"/>
              </a:gs>
            </a:gsLst>
            <a:lin ang="16200000" scaled="0"/>
          </a:gradFill>
          <a:ln>
            <a:noFill/>
          </a:ln>
          <a:effectLst>
            <a:outerShdw blurRad="40000" rotWithShape="0" dir="5400000" dist="23000">
              <a:srgbClr val="000000">
                <a:alpha val="34901"/>
              </a:srgbClr>
            </a:outerShdw>
          </a:effectLst>
        </p:spPr>
        <p:txBody>
          <a:bodyPr anchorCtr="0" anchor="ctr" bIns="25200" lIns="91425" spcFirstLastPara="1" rIns="91425" wrap="square" tIns="25200">
            <a:no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Prototyping</a:t>
            </a:r>
            <a:endParaRPr/>
          </a:p>
        </p:txBody>
      </p:sp>
      <p:cxnSp>
        <p:nvCxnSpPr>
          <p:cNvPr id="329" name="Google Shape;329;p32"/>
          <p:cNvCxnSpPr>
            <a:stCxn id="325" idx="3"/>
            <a:endCxn id="326" idx="0"/>
          </p:cNvCxnSpPr>
          <p:nvPr/>
        </p:nvCxnSpPr>
        <p:spPr>
          <a:xfrm flipH="1">
            <a:off x="4842905" y="1553971"/>
            <a:ext cx="758100" cy="513000"/>
          </a:xfrm>
          <a:prstGeom prst="straightConnector1">
            <a:avLst/>
          </a:prstGeom>
          <a:noFill/>
          <a:ln cap="flat" cmpd="sng" w="9525">
            <a:solidFill>
              <a:srgbClr val="4A7DBA"/>
            </a:solidFill>
            <a:prstDash val="solid"/>
            <a:round/>
            <a:headEnd len="sm" w="sm" type="none"/>
            <a:tailEnd len="med" w="med" type="triangle"/>
          </a:ln>
        </p:spPr>
      </p:cxnSp>
      <p:sp>
        <p:nvSpPr>
          <p:cNvPr id="330" name="Google Shape;330;p32"/>
          <p:cNvSpPr txBox="1"/>
          <p:nvPr/>
        </p:nvSpPr>
        <p:spPr>
          <a:xfrm>
            <a:off x="745895" y="676496"/>
            <a:ext cx="3345530" cy="1815882"/>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1400"/>
              <a:buFont typeface="Arial"/>
              <a:buChar char="•"/>
            </a:pPr>
            <a:r>
              <a:rPr lang="en-US" sz="1400">
                <a:solidFill>
                  <a:schemeClr val="dk1"/>
                </a:solidFill>
                <a:latin typeface="Calibri"/>
                <a:ea typeface="Calibri"/>
                <a:cs typeface="Calibri"/>
                <a:sym typeface="Calibri"/>
              </a:rPr>
              <a:t>Identifying requirements through survey and focus group </a:t>
            </a:r>
            <a:endParaRPr/>
          </a:p>
          <a:p>
            <a:pPr indent="-285750" lvl="0" marL="285750" marR="0" rtl="0" algn="l">
              <a:spcBef>
                <a:spcPts val="0"/>
              </a:spcBef>
              <a:spcAft>
                <a:spcPts val="0"/>
              </a:spcAft>
              <a:buClr>
                <a:schemeClr val="dk1"/>
              </a:buClr>
              <a:buSzPts val="1400"/>
              <a:buFont typeface="Arial"/>
              <a:buChar char="•"/>
            </a:pPr>
            <a:r>
              <a:rPr lang="en-US" sz="1400">
                <a:solidFill>
                  <a:schemeClr val="dk1"/>
                </a:solidFill>
                <a:latin typeface="Calibri"/>
                <a:ea typeface="Calibri"/>
                <a:cs typeface="Calibri"/>
                <a:sym typeface="Calibri"/>
              </a:rPr>
              <a:t>Determining user pain points and problem solving process</a:t>
            </a:r>
            <a:endParaRPr/>
          </a:p>
          <a:p>
            <a:pPr indent="-285750" lvl="0" marL="285750" marR="0" rtl="0" algn="l">
              <a:spcBef>
                <a:spcPts val="0"/>
              </a:spcBef>
              <a:spcAft>
                <a:spcPts val="0"/>
              </a:spcAft>
              <a:buClr>
                <a:schemeClr val="dk1"/>
              </a:buClr>
              <a:buSzPts val="1400"/>
              <a:buFont typeface="Arial"/>
              <a:buChar char="•"/>
            </a:pPr>
            <a:r>
              <a:rPr lang="en-US" sz="1400">
                <a:solidFill>
                  <a:schemeClr val="dk1"/>
                </a:solidFill>
                <a:latin typeface="Calibri"/>
                <a:ea typeface="Calibri"/>
                <a:cs typeface="Calibri"/>
                <a:sym typeface="Calibri"/>
              </a:rPr>
              <a:t>Evaluating alternative solutions</a:t>
            </a:r>
            <a:endParaRPr/>
          </a:p>
          <a:p>
            <a:pPr indent="-285750" lvl="0" marL="285750" marR="0" rtl="0" algn="l">
              <a:spcBef>
                <a:spcPts val="0"/>
              </a:spcBef>
              <a:spcAft>
                <a:spcPts val="0"/>
              </a:spcAft>
              <a:buClr>
                <a:schemeClr val="dk1"/>
              </a:buClr>
              <a:buSzPts val="1400"/>
              <a:buFont typeface="Arial"/>
              <a:buChar char="•"/>
            </a:pPr>
            <a:r>
              <a:rPr lang="en-US" sz="1400">
                <a:solidFill>
                  <a:schemeClr val="dk1"/>
                </a:solidFill>
                <a:latin typeface="Calibri"/>
                <a:ea typeface="Calibri"/>
                <a:cs typeface="Calibri"/>
                <a:sym typeface="Calibri"/>
              </a:rPr>
              <a:t>Constructing personas and relative scenarios, storyboard</a:t>
            </a:r>
            <a:endParaRPr/>
          </a:p>
          <a:p>
            <a:pPr indent="-196850" lvl="0" marL="285750" marR="0" rtl="0" algn="l">
              <a:spcBef>
                <a:spcPts val="0"/>
              </a:spcBef>
              <a:spcAft>
                <a:spcPts val="0"/>
              </a:spcAft>
              <a:buClr>
                <a:schemeClr val="dk1"/>
              </a:buClr>
              <a:buSzPts val="1400"/>
              <a:buFont typeface="Arial"/>
              <a:buNone/>
            </a:pPr>
            <a:r>
              <a:t/>
            </a:r>
            <a:endParaRPr sz="1400">
              <a:solidFill>
                <a:schemeClr val="dk1"/>
              </a:solidFill>
              <a:latin typeface="Calibri"/>
              <a:ea typeface="Calibri"/>
              <a:cs typeface="Calibri"/>
              <a:sym typeface="Calibri"/>
            </a:endParaRPr>
          </a:p>
        </p:txBody>
      </p:sp>
      <p:sp>
        <p:nvSpPr>
          <p:cNvPr id="331" name="Google Shape;331;p32"/>
          <p:cNvSpPr txBox="1"/>
          <p:nvPr/>
        </p:nvSpPr>
        <p:spPr>
          <a:xfrm>
            <a:off x="688786" y="2446858"/>
            <a:ext cx="3025974" cy="1169551"/>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1400"/>
              <a:buFont typeface="Arial"/>
              <a:buChar char="•"/>
            </a:pPr>
            <a:r>
              <a:rPr lang="en-US" sz="1400">
                <a:solidFill>
                  <a:schemeClr val="dk1"/>
                </a:solidFill>
                <a:latin typeface="Calibri"/>
                <a:ea typeface="Calibri"/>
                <a:cs typeface="Calibri"/>
                <a:sym typeface="Calibri"/>
              </a:rPr>
              <a:t>Acquiring insight through Thinking Aloud, Wizard of Oz techniques to improve prototype</a:t>
            </a:r>
            <a:endParaRPr/>
          </a:p>
          <a:p>
            <a:pPr indent="-285750" lvl="0" marL="285750" marR="0" rtl="0" algn="l">
              <a:spcBef>
                <a:spcPts val="0"/>
              </a:spcBef>
              <a:spcAft>
                <a:spcPts val="0"/>
              </a:spcAft>
              <a:buClr>
                <a:schemeClr val="dk1"/>
              </a:buClr>
              <a:buSzPts val="1400"/>
              <a:buFont typeface="Arial"/>
              <a:buChar char="•"/>
            </a:pPr>
            <a:r>
              <a:rPr lang="en-US" sz="1400">
                <a:solidFill>
                  <a:schemeClr val="dk1"/>
                </a:solidFill>
                <a:latin typeface="Calibri"/>
                <a:ea typeface="Calibri"/>
                <a:cs typeface="Calibri"/>
                <a:sym typeface="Calibri"/>
              </a:rPr>
              <a:t>Move from low-fidelity sketches to high fidelity prototype</a:t>
            </a:r>
            <a:endParaRPr/>
          </a:p>
        </p:txBody>
      </p:sp>
      <p:sp>
        <p:nvSpPr>
          <p:cNvPr id="332" name="Google Shape;332;p32"/>
          <p:cNvSpPr txBox="1"/>
          <p:nvPr/>
        </p:nvSpPr>
        <p:spPr>
          <a:xfrm>
            <a:off x="745895" y="3973949"/>
            <a:ext cx="3025974" cy="738664"/>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1400"/>
              <a:buFont typeface="Arial"/>
              <a:buChar char="•"/>
            </a:pPr>
            <a:r>
              <a:rPr lang="en-US" sz="1400">
                <a:solidFill>
                  <a:schemeClr val="dk1"/>
                </a:solidFill>
                <a:latin typeface="Calibri"/>
                <a:ea typeface="Calibri"/>
                <a:cs typeface="Calibri"/>
                <a:sym typeface="Calibri"/>
              </a:rPr>
              <a:t>Heuristics evaluation to conduct final usability analysis</a:t>
            </a:r>
            <a:endParaRPr/>
          </a:p>
          <a:p>
            <a:pPr indent="-285750" lvl="0" marL="285750" marR="0" rtl="0" algn="l">
              <a:spcBef>
                <a:spcPts val="0"/>
              </a:spcBef>
              <a:spcAft>
                <a:spcPts val="0"/>
              </a:spcAft>
              <a:buClr>
                <a:schemeClr val="dk1"/>
              </a:buClr>
              <a:buSzPts val="1400"/>
              <a:buFont typeface="Arial"/>
              <a:buChar char="•"/>
            </a:pPr>
            <a:r>
              <a:rPr lang="en-US" sz="1400">
                <a:solidFill>
                  <a:schemeClr val="dk1"/>
                </a:solidFill>
                <a:latin typeface="Calibri"/>
                <a:ea typeface="Calibri"/>
                <a:cs typeface="Calibri"/>
                <a:sym typeface="Calibri"/>
              </a:rPr>
              <a:t>Recommendations for future use</a:t>
            </a:r>
            <a:endParaRPr/>
          </a:p>
        </p:txBody>
      </p:sp>
      <p:sp>
        <p:nvSpPr>
          <p:cNvPr id="333" name="Google Shape;333;p32"/>
          <p:cNvSpPr/>
          <p:nvPr/>
        </p:nvSpPr>
        <p:spPr>
          <a:xfrm rot="-5400000">
            <a:off x="-96860" y="1137332"/>
            <a:ext cx="1099703" cy="327891"/>
          </a:xfrm>
          <a:prstGeom prst="rect">
            <a:avLst/>
          </a:prstGeom>
          <a:solidFill>
            <a:srgbClr val="538CD5"/>
          </a:solidFill>
          <a:ln>
            <a:noFill/>
          </a:ln>
        </p:spPr>
        <p:txBody>
          <a:bodyPr anchorCtr="0" anchor="ctr" bIns="25200" lIns="91425" spcFirstLastPara="1" rIns="91425" wrap="square" tIns="25200">
            <a:no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Phase 1</a:t>
            </a:r>
            <a:endParaRPr/>
          </a:p>
        </p:txBody>
      </p:sp>
      <p:sp>
        <p:nvSpPr>
          <p:cNvPr id="334" name="Google Shape;334;p32"/>
          <p:cNvSpPr/>
          <p:nvPr/>
        </p:nvSpPr>
        <p:spPr>
          <a:xfrm rot="-5400000">
            <a:off x="-55386" y="2787408"/>
            <a:ext cx="1008990" cy="327891"/>
          </a:xfrm>
          <a:prstGeom prst="rect">
            <a:avLst/>
          </a:prstGeom>
          <a:solidFill>
            <a:schemeClr val="accent3"/>
          </a:solidFill>
          <a:ln>
            <a:noFill/>
          </a:ln>
        </p:spPr>
        <p:txBody>
          <a:bodyPr anchorCtr="0" anchor="ctr" bIns="25200" lIns="91425" spcFirstLastPara="1" rIns="91425" wrap="square" tIns="25200">
            <a:no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Phase 2</a:t>
            </a:r>
            <a:endParaRPr/>
          </a:p>
        </p:txBody>
      </p:sp>
      <p:sp>
        <p:nvSpPr>
          <p:cNvPr id="335" name="Google Shape;335;p32"/>
          <p:cNvSpPr/>
          <p:nvPr/>
        </p:nvSpPr>
        <p:spPr>
          <a:xfrm rot="-5400000">
            <a:off x="-135666" y="4394779"/>
            <a:ext cx="1169551" cy="327891"/>
          </a:xfrm>
          <a:prstGeom prst="rect">
            <a:avLst/>
          </a:prstGeom>
          <a:solidFill>
            <a:schemeClr val="accent2"/>
          </a:solidFill>
          <a:ln>
            <a:noFill/>
          </a:ln>
        </p:spPr>
        <p:txBody>
          <a:bodyPr anchorCtr="0" anchor="ctr" bIns="25200" lIns="91425" spcFirstLastPara="1" rIns="91425" wrap="square" tIns="25200">
            <a:no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Phase 3</a:t>
            </a:r>
            <a:endParaRPr/>
          </a:p>
        </p:txBody>
      </p:sp>
      <p:cxnSp>
        <p:nvCxnSpPr>
          <p:cNvPr id="336" name="Google Shape;336;p32"/>
          <p:cNvCxnSpPr>
            <a:stCxn id="326" idx="4"/>
            <a:endCxn id="328" idx="1"/>
          </p:cNvCxnSpPr>
          <p:nvPr/>
        </p:nvCxnSpPr>
        <p:spPr>
          <a:xfrm>
            <a:off x="4842988" y="2917673"/>
            <a:ext cx="492900" cy="637500"/>
          </a:xfrm>
          <a:prstGeom prst="straightConnector1">
            <a:avLst/>
          </a:prstGeom>
          <a:noFill/>
          <a:ln cap="flat" cmpd="sng" w="9525">
            <a:solidFill>
              <a:srgbClr val="97B853"/>
            </a:solidFill>
            <a:prstDash val="solid"/>
            <a:round/>
            <a:headEnd len="sm" w="sm" type="none"/>
            <a:tailEnd len="med" w="med" type="triangle"/>
          </a:ln>
        </p:spPr>
      </p:cxnSp>
      <p:cxnSp>
        <p:nvCxnSpPr>
          <p:cNvPr id="337" name="Google Shape;337;p32"/>
          <p:cNvCxnSpPr>
            <a:stCxn id="328" idx="6"/>
            <a:endCxn id="327" idx="3"/>
          </p:cNvCxnSpPr>
          <p:nvPr/>
        </p:nvCxnSpPr>
        <p:spPr>
          <a:xfrm flipH="1" rot="10800000">
            <a:off x="7164288" y="2688950"/>
            <a:ext cx="267000" cy="1029300"/>
          </a:xfrm>
          <a:prstGeom prst="straightConnector1">
            <a:avLst/>
          </a:prstGeom>
          <a:noFill/>
          <a:ln cap="flat" cmpd="sng" w="9525">
            <a:solidFill>
              <a:srgbClr val="4A7DBA"/>
            </a:solidFill>
            <a:prstDash val="solid"/>
            <a:round/>
            <a:headEnd len="sm" w="sm" type="none"/>
            <a:tailEnd len="med" w="med" type="triangle"/>
          </a:ln>
        </p:spPr>
      </p:cxnSp>
      <p:cxnSp>
        <p:nvCxnSpPr>
          <p:cNvPr id="338" name="Google Shape;338;p32"/>
          <p:cNvCxnSpPr>
            <a:stCxn id="328" idx="6"/>
          </p:cNvCxnSpPr>
          <p:nvPr/>
        </p:nvCxnSpPr>
        <p:spPr>
          <a:xfrm flipH="1" rot="10800000">
            <a:off x="7164288" y="2756450"/>
            <a:ext cx="578400" cy="961800"/>
          </a:xfrm>
          <a:prstGeom prst="straightConnector1">
            <a:avLst/>
          </a:prstGeom>
          <a:noFill/>
          <a:ln cap="flat" cmpd="sng" w="9525">
            <a:solidFill>
              <a:srgbClr val="97B853"/>
            </a:solidFill>
            <a:prstDash val="solid"/>
            <a:round/>
            <a:headEnd len="sm" w="sm" type="none"/>
            <a:tailEnd len="med" w="med" type="triangle"/>
          </a:ln>
        </p:spPr>
      </p:cxnSp>
      <p:cxnSp>
        <p:nvCxnSpPr>
          <p:cNvPr id="339" name="Google Shape;339;p32"/>
          <p:cNvCxnSpPr>
            <a:stCxn id="328" idx="6"/>
            <a:endCxn id="327" idx="4"/>
          </p:cNvCxnSpPr>
          <p:nvPr/>
        </p:nvCxnSpPr>
        <p:spPr>
          <a:xfrm flipH="1" rot="10800000">
            <a:off x="7164288" y="2756450"/>
            <a:ext cx="911400" cy="961800"/>
          </a:xfrm>
          <a:prstGeom prst="straightConnector1">
            <a:avLst/>
          </a:prstGeom>
          <a:noFill/>
          <a:ln cap="flat" cmpd="sng" w="9525">
            <a:solidFill>
              <a:srgbClr val="BD4B48"/>
            </a:solidFill>
            <a:prstDash val="solid"/>
            <a:round/>
            <a:headEnd len="sm" w="sm" type="none"/>
            <a:tailEnd len="med" w="med" type="triangle"/>
          </a:ln>
        </p:spPr>
      </p:cxnSp>
      <p:cxnSp>
        <p:nvCxnSpPr>
          <p:cNvPr id="340" name="Google Shape;340;p32"/>
          <p:cNvCxnSpPr>
            <a:stCxn id="327" idx="0"/>
            <a:endCxn id="325" idx="6"/>
          </p:cNvCxnSpPr>
          <p:nvPr/>
        </p:nvCxnSpPr>
        <p:spPr>
          <a:xfrm rot="10800000">
            <a:off x="7429429" y="1253212"/>
            <a:ext cx="646200" cy="1042200"/>
          </a:xfrm>
          <a:prstGeom prst="straightConnector1">
            <a:avLst/>
          </a:prstGeom>
          <a:noFill/>
          <a:ln cap="flat" cmpd="sng" w="9525">
            <a:solidFill>
              <a:srgbClr val="4A7DBA"/>
            </a:solidFill>
            <a:prstDash val="solid"/>
            <a:round/>
            <a:headEnd len="sm" w="sm" type="none"/>
            <a:tailEnd len="med" w="med" type="triangle"/>
          </a:ln>
        </p:spPr>
      </p:cxnSp>
      <p:cxnSp>
        <p:nvCxnSpPr>
          <p:cNvPr id="341" name="Google Shape;341;p32"/>
          <p:cNvCxnSpPr>
            <a:stCxn id="327" idx="2"/>
            <a:endCxn id="328" idx="7"/>
          </p:cNvCxnSpPr>
          <p:nvPr/>
        </p:nvCxnSpPr>
        <p:spPr>
          <a:xfrm flipH="1">
            <a:off x="6850488" y="2525950"/>
            <a:ext cx="313800" cy="1029300"/>
          </a:xfrm>
          <a:prstGeom prst="straightConnector1">
            <a:avLst/>
          </a:prstGeom>
          <a:noFill/>
          <a:ln cap="flat" cmpd="sng" w="9525">
            <a:solidFill>
              <a:srgbClr val="97B853"/>
            </a:solidFill>
            <a:prstDash val="solid"/>
            <a:round/>
            <a:headEnd len="sm" w="sm" type="none"/>
            <a:tailEnd len="med" w="med" type="triangle"/>
          </a:ln>
        </p:spPr>
      </p:cxnSp>
      <p:cxnSp>
        <p:nvCxnSpPr>
          <p:cNvPr id="342" name="Google Shape;342;p32"/>
          <p:cNvCxnSpPr>
            <a:stCxn id="326" idx="4"/>
            <a:endCxn id="328" idx="2"/>
          </p:cNvCxnSpPr>
          <p:nvPr/>
        </p:nvCxnSpPr>
        <p:spPr>
          <a:xfrm>
            <a:off x="4842988" y="2917673"/>
            <a:ext cx="179100" cy="800700"/>
          </a:xfrm>
          <a:prstGeom prst="straightConnector1">
            <a:avLst/>
          </a:prstGeom>
          <a:noFill/>
          <a:ln cap="flat" cmpd="sng" w="9525">
            <a:solidFill>
              <a:srgbClr val="4A7DBA"/>
            </a:solidFill>
            <a:prstDash val="solid"/>
            <a:round/>
            <a:headEnd len="sm" w="sm" type="none"/>
            <a:tailEnd len="med" w="med" type="triangle"/>
          </a:ln>
        </p:spPr>
      </p:cxnSp>
      <p:sp>
        <p:nvSpPr>
          <p:cNvPr id="343" name="Google Shape;343;p32"/>
          <p:cNvSpPr/>
          <p:nvPr/>
        </p:nvSpPr>
        <p:spPr>
          <a:xfrm>
            <a:off x="4472198" y="908417"/>
            <a:ext cx="1099703" cy="204780"/>
          </a:xfrm>
          <a:prstGeom prst="rect">
            <a:avLst/>
          </a:prstGeom>
          <a:solidFill>
            <a:schemeClr val="lt1"/>
          </a:solidFill>
          <a:ln cap="flat" cmpd="sng" w="25400">
            <a:solidFill>
              <a:schemeClr val="accent1"/>
            </a:solidFill>
            <a:prstDash val="solid"/>
            <a:round/>
            <a:headEnd len="sm" w="sm" type="none"/>
            <a:tailEnd len="sm" w="sm" type="none"/>
          </a:ln>
        </p:spPr>
        <p:txBody>
          <a:bodyPr anchorCtr="0" anchor="ctr" bIns="25200" lIns="91425" spcFirstLastPara="1" rIns="91425" wrap="square" tIns="25200">
            <a:noAutofit/>
          </a:bodyPr>
          <a:lstStyle/>
          <a:p>
            <a:pPr indent="0" lvl="0" marL="0" marR="0" rtl="0" algn="ctr">
              <a:spcBef>
                <a:spcPts val="0"/>
              </a:spcBef>
              <a:spcAft>
                <a:spcPts val="0"/>
              </a:spcAft>
              <a:buNone/>
            </a:pPr>
            <a:r>
              <a:rPr lang="en-US" sz="1000">
                <a:solidFill>
                  <a:srgbClr val="000000"/>
                </a:solidFill>
                <a:latin typeface="Calibri"/>
                <a:ea typeface="Calibri"/>
                <a:cs typeface="Calibri"/>
                <a:sym typeface="Calibri"/>
              </a:rPr>
              <a:t>Primary Research</a:t>
            </a:r>
            <a:endParaRPr sz="1000">
              <a:solidFill>
                <a:schemeClr val="lt1"/>
              </a:solidFill>
              <a:latin typeface="Calibri"/>
              <a:ea typeface="Calibri"/>
              <a:cs typeface="Calibri"/>
              <a:sym typeface="Calibri"/>
            </a:endParaRPr>
          </a:p>
        </p:txBody>
      </p:sp>
      <p:sp>
        <p:nvSpPr>
          <p:cNvPr id="344" name="Google Shape;344;p32"/>
          <p:cNvSpPr/>
          <p:nvPr/>
        </p:nvSpPr>
        <p:spPr>
          <a:xfrm>
            <a:off x="3769525" y="1810527"/>
            <a:ext cx="758017" cy="358669"/>
          </a:xfrm>
          <a:prstGeom prst="rect">
            <a:avLst/>
          </a:prstGeom>
          <a:solidFill>
            <a:schemeClr val="lt1"/>
          </a:solidFill>
          <a:ln cap="flat" cmpd="sng" w="25400">
            <a:solidFill>
              <a:schemeClr val="accent1"/>
            </a:solidFill>
            <a:prstDash val="solid"/>
            <a:round/>
            <a:headEnd len="sm" w="sm" type="none"/>
            <a:tailEnd len="sm" w="sm" type="none"/>
          </a:ln>
        </p:spPr>
        <p:txBody>
          <a:bodyPr anchorCtr="0" anchor="ctr" bIns="25200" lIns="91425" spcFirstLastPara="1" rIns="91425" wrap="square" tIns="25200">
            <a:noAutofit/>
          </a:bodyPr>
          <a:lstStyle/>
          <a:p>
            <a:pPr indent="0" lvl="0" marL="0" marR="0" rtl="0" algn="ctr">
              <a:spcBef>
                <a:spcPts val="0"/>
              </a:spcBef>
              <a:spcAft>
                <a:spcPts val="0"/>
              </a:spcAft>
              <a:buNone/>
            </a:pPr>
            <a:r>
              <a:rPr lang="en-US" sz="1000">
                <a:solidFill>
                  <a:srgbClr val="000000"/>
                </a:solidFill>
                <a:latin typeface="Calibri"/>
                <a:ea typeface="Calibri"/>
                <a:cs typeface="Calibri"/>
                <a:sym typeface="Calibri"/>
              </a:rPr>
              <a:t>Personas, Scenarios</a:t>
            </a:r>
            <a:endParaRPr sz="1000">
              <a:solidFill>
                <a:schemeClr val="lt1"/>
              </a:solidFill>
              <a:latin typeface="Calibri"/>
              <a:ea typeface="Calibri"/>
              <a:cs typeface="Calibri"/>
              <a:sym typeface="Calibri"/>
            </a:endParaRPr>
          </a:p>
        </p:txBody>
      </p:sp>
      <p:sp>
        <p:nvSpPr>
          <p:cNvPr id="345" name="Google Shape;345;p32"/>
          <p:cNvSpPr/>
          <p:nvPr/>
        </p:nvSpPr>
        <p:spPr>
          <a:xfrm>
            <a:off x="4908273" y="3879433"/>
            <a:ext cx="758017" cy="204780"/>
          </a:xfrm>
          <a:prstGeom prst="rect">
            <a:avLst/>
          </a:prstGeom>
          <a:solidFill>
            <a:schemeClr val="lt1"/>
          </a:solidFill>
          <a:ln cap="flat" cmpd="sng" w="25400">
            <a:solidFill>
              <a:schemeClr val="accent1"/>
            </a:solidFill>
            <a:prstDash val="solid"/>
            <a:round/>
            <a:headEnd len="sm" w="sm" type="none"/>
            <a:tailEnd len="sm" w="sm" type="none"/>
          </a:ln>
        </p:spPr>
        <p:txBody>
          <a:bodyPr anchorCtr="0" anchor="ctr" bIns="25200" lIns="91425" spcFirstLastPara="1" rIns="91425" wrap="square" tIns="25200">
            <a:noAutofit/>
          </a:bodyPr>
          <a:lstStyle/>
          <a:p>
            <a:pPr indent="0" lvl="0" marL="0" marR="0" rtl="0" algn="ctr">
              <a:spcBef>
                <a:spcPts val="0"/>
              </a:spcBef>
              <a:spcAft>
                <a:spcPts val="0"/>
              </a:spcAft>
              <a:buNone/>
            </a:pPr>
            <a:r>
              <a:rPr lang="en-US" sz="1000">
                <a:solidFill>
                  <a:srgbClr val="000000"/>
                </a:solidFill>
                <a:latin typeface="Calibri"/>
                <a:ea typeface="Calibri"/>
                <a:cs typeface="Calibri"/>
                <a:sym typeface="Calibri"/>
              </a:rPr>
              <a:t>Storyboard</a:t>
            </a:r>
            <a:endParaRPr sz="1000">
              <a:solidFill>
                <a:schemeClr val="lt1"/>
              </a:solidFill>
              <a:latin typeface="Calibri"/>
              <a:ea typeface="Calibri"/>
              <a:cs typeface="Calibri"/>
              <a:sym typeface="Calibri"/>
            </a:endParaRPr>
          </a:p>
        </p:txBody>
      </p:sp>
      <p:sp>
        <p:nvSpPr>
          <p:cNvPr id="346" name="Google Shape;346;p32"/>
          <p:cNvSpPr/>
          <p:nvPr/>
        </p:nvSpPr>
        <p:spPr>
          <a:xfrm>
            <a:off x="6092548" y="3878381"/>
            <a:ext cx="758017" cy="358669"/>
          </a:xfrm>
          <a:prstGeom prst="rect">
            <a:avLst/>
          </a:prstGeom>
          <a:solidFill>
            <a:schemeClr val="lt1"/>
          </a:solidFill>
          <a:ln cap="flat" cmpd="sng" w="25400">
            <a:solidFill>
              <a:schemeClr val="accent3"/>
            </a:solidFill>
            <a:prstDash val="solid"/>
            <a:round/>
            <a:headEnd len="sm" w="sm" type="none"/>
            <a:tailEnd len="sm" w="sm" type="none"/>
          </a:ln>
        </p:spPr>
        <p:txBody>
          <a:bodyPr anchorCtr="0" anchor="ctr" bIns="25200" lIns="91425" spcFirstLastPara="1" rIns="91425" wrap="square" tIns="25200">
            <a:noAutofit/>
          </a:bodyPr>
          <a:lstStyle/>
          <a:p>
            <a:pPr indent="0" lvl="0" marL="0" marR="0" rtl="0" algn="ctr">
              <a:spcBef>
                <a:spcPts val="0"/>
              </a:spcBef>
              <a:spcAft>
                <a:spcPts val="0"/>
              </a:spcAft>
              <a:buNone/>
            </a:pPr>
            <a:r>
              <a:rPr lang="en-US" sz="1000">
                <a:solidFill>
                  <a:srgbClr val="000000"/>
                </a:solidFill>
                <a:latin typeface="Calibri"/>
                <a:ea typeface="Calibri"/>
                <a:cs typeface="Calibri"/>
                <a:sym typeface="Calibri"/>
              </a:rPr>
              <a:t>Physical Prototype</a:t>
            </a:r>
            <a:endParaRPr sz="1000">
              <a:solidFill>
                <a:schemeClr val="lt1"/>
              </a:solidFill>
              <a:latin typeface="Calibri"/>
              <a:ea typeface="Calibri"/>
              <a:cs typeface="Calibri"/>
              <a:sym typeface="Calibri"/>
            </a:endParaRPr>
          </a:p>
        </p:txBody>
      </p:sp>
      <p:sp>
        <p:nvSpPr>
          <p:cNvPr id="347" name="Google Shape;347;p32"/>
          <p:cNvSpPr/>
          <p:nvPr/>
        </p:nvSpPr>
        <p:spPr>
          <a:xfrm>
            <a:off x="8105254" y="2699366"/>
            <a:ext cx="758017" cy="358669"/>
          </a:xfrm>
          <a:prstGeom prst="rect">
            <a:avLst/>
          </a:prstGeom>
          <a:solidFill>
            <a:schemeClr val="lt1"/>
          </a:solidFill>
          <a:ln cap="flat" cmpd="sng" w="25400">
            <a:solidFill>
              <a:schemeClr val="accent2"/>
            </a:solidFill>
            <a:prstDash val="solid"/>
            <a:round/>
            <a:headEnd len="sm" w="sm" type="none"/>
            <a:tailEnd len="sm" w="sm" type="none"/>
          </a:ln>
        </p:spPr>
        <p:txBody>
          <a:bodyPr anchorCtr="0" anchor="ctr" bIns="25200" lIns="91425" spcFirstLastPara="1" rIns="91425" wrap="square" tIns="25200">
            <a:noAutofit/>
          </a:bodyPr>
          <a:lstStyle/>
          <a:p>
            <a:pPr indent="0" lvl="0" marL="0" marR="0" rtl="0" algn="ctr">
              <a:spcBef>
                <a:spcPts val="0"/>
              </a:spcBef>
              <a:spcAft>
                <a:spcPts val="0"/>
              </a:spcAft>
              <a:buNone/>
            </a:pPr>
            <a:r>
              <a:rPr lang="en-US" sz="1000">
                <a:solidFill>
                  <a:srgbClr val="000000"/>
                </a:solidFill>
                <a:latin typeface="Calibri"/>
                <a:ea typeface="Calibri"/>
                <a:cs typeface="Calibri"/>
                <a:sym typeface="Calibri"/>
              </a:rPr>
              <a:t>Heuristics Evaluation</a:t>
            </a:r>
            <a:endParaRPr sz="1000">
              <a:solidFill>
                <a:schemeClr val="lt1"/>
              </a:solidFill>
              <a:latin typeface="Calibri"/>
              <a:ea typeface="Calibri"/>
              <a:cs typeface="Calibri"/>
              <a:sym typeface="Calibri"/>
            </a:endParaRPr>
          </a:p>
        </p:txBody>
      </p:sp>
      <p:sp>
        <p:nvSpPr>
          <p:cNvPr id="348" name="Google Shape;348;p32"/>
          <p:cNvSpPr/>
          <p:nvPr/>
        </p:nvSpPr>
        <p:spPr>
          <a:xfrm>
            <a:off x="5760043" y="3220014"/>
            <a:ext cx="1024376" cy="358669"/>
          </a:xfrm>
          <a:prstGeom prst="rect">
            <a:avLst/>
          </a:prstGeom>
          <a:solidFill>
            <a:schemeClr val="lt1"/>
          </a:solidFill>
          <a:ln cap="flat" cmpd="sng" w="25400">
            <a:solidFill>
              <a:schemeClr val="accent3"/>
            </a:solidFill>
            <a:prstDash val="solid"/>
            <a:round/>
            <a:headEnd len="sm" w="sm" type="none"/>
            <a:tailEnd len="sm" w="sm" type="none"/>
          </a:ln>
        </p:spPr>
        <p:txBody>
          <a:bodyPr anchorCtr="0" anchor="ctr" bIns="25200" lIns="91425" spcFirstLastPara="1" rIns="91425" wrap="square" tIns="25200">
            <a:noAutofit/>
          </a:bodyPr>
          <a:lstStyle/>
          <a:p>
            <a:pPr indent="0" lvl="0" marL="0" marR="0" rtl="0" algn="ctr">
              <a:spcBef>
                <a:spcPts val="0"/>
              </a:spcBef>
              <a:spcAft>
                <a:spcPts val="0"/>
              </a:spcAft>
              <a:buNone/>
            </a:pPr>
            <a:r>
              <a:rPr lang="en-US" sz="1000">
                <a:solidFill>
                  <a:srgbClr val="000000"/>
                </a:solidFill>
                <a:latin typeface="Calibri"/>
                <a:ea typeface="Calibri"/>
                <a:cs typeface="Calibri"/>
                <a:sym typeface="Calibri"/>
              </a:rPr>
              <a:t>Wizard of Oz, Thinking Aloud</a:t>
            </a:r>
            <a:endParaRPr sz="1000">
              <a:solidFill>
                <a:schemeClr val="lt1"/>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2" name="Shape 352"/>
        <p:cNvGrpSpPr/>
        <p:nvPr/>
      </p:nvGrpSpPr>
      <p:grpSpPr>
        <a:xfrm>
          <a:off x="0" y="0"/>
          <a:ext cx="0" cy="0"/>
          <a:chOff x="0" y="0"/>
          <a:chExt cx="0" cy="0"/>
        </a:xfrm>
      </p:grpSpPr>
      <p:sp>
        <p:nvSpPr>
          <p:cNvPr id="353" name="Google Shape;353;p33"/>
          <p:cNvSpPr txBox="1"/>
          <p:nvPr>
            <p:ph type="title"/>
          </p:nvPr>
        </p:nvSpPr>
        <p:spPr>
          <a:xfrm>
            <a:off x="0" y="0"/>
            <a:ext cx="7429520" cy="642924"/>
          </a:xfrm>
          <a:prstGeom prst="rect">
            <a:avLst/>
          </a:prstGeom>
          <a:noFill/>
          <a:ln>
            <a:noFill/>
          </a:ln>
        </p:spPr>
        <p:txBody>
          <a:bodyPr anchorCtr="0" anchor="ctr" bIns="45700" lIns="91425" spcFirstLastPara="1" rIns="91425" wrap="square" tIns="45700">
            <a:normAutofit/>
          </a:bodyPr>
          <a:lstStyle/>
          <a:p>
            <a:pPr indent="0" lvl="0" marL="180000" rtl="0" algn="l">
              <a:spcBef>
                <a:spcPts val="0"/>
              </a:spcBef>
              <a:spcAft>
                <a:spcPts val="0"/>
              </a:spcAft>
              <a:buClr>
                <a:schemeClr val="lt1"/>
              </a:buClr>
              <a:buSzPts val="2800"/>
              <a:buFont typeface="Calibri"/>
              <a:buNone/>
            </a:pPr>
            <a:r>
              <a:rPr lang="en-US"/>
              <a:t>Conclusions and Next Steps</a:t>
            </a:r>
            <a:endParaRPr/>
          </a:p>
        </p:txBody>
      </p:sp>
      <p:sp>
        <p:nvSpPr>
          <p:cNvPr id="354" name="Google Shape;354;p33"/>
          <p:cNvSpPr txBox="1"/>
          <p:nvPr>
            <p:ph idx="1" type="body"/>
          </p:nvPr>
        </p:nvSpPr>
        <p:spPr>
          <a:xfrm>
            <a:off x="457200" y="1071553"/>
            <a:ext cx="8229600" cy="3523070"/>
          </a:xfrm>
          <a:prstGeom prst="rect">
            <a:avLst/>
          </a:prstGeom>
          <a:noFill/>
          <a:ln>
            <a:noFill/>
          </a:ln>
        </p:spPr>
        <p:txBody>
          <a:bodyPr anchorCtr="0" anchor="t" bIns="45700" lIns="91425" spcFirstLastPara="1" rIns="91425" wrap="square" tIns="45700">
            <a:normAutofit fontScale="92500"/>
          </a:bodyPr>
          <a:lstStyle/>
          <a:p>
            <a:pPr indent="-342900" lvl="0" marL="342900" rtl="0" algn="l">
              <a:spcBef>
                <a:spcPts val="0"/>
              </a:spcBef>
              <a:spcAft>
                <a:spcPts val="0"/>
              </a:spcAft>
              <a:buClr>
                <a:schemeClr val="dk1"/>
              </a:buClr>
              <a:buSzPct val="100000"/>
              <a:buChar char="•"/>
            </a:pPr>
            <a:r>
              <a:rPr lang="en-US" sz="1600"/>
              <a:t>Younger generation keen in integrating smart tech with home security</a:t>
            </a:r>
            <a:endParaRPr/>
          </a:p>
          <a:p>
            <a:pPr indent="-342900" lvl="0" marL="342900" rtl="0" algn="l">
              <a:spcBef>
                <a:spcPts val="296"/>
              </a:spcBef>
              <a:spcAft>
                <a:spcPts val="0"/>
              </a:spcAft>
              <a:buClr>
                <a:schemeClr val="dk1"/>
              </a:buClr>
              <a:buSzPct val="100000"/>
              <a:buChar char="•"/>
            </a:pPr>
            <a:r>
              <a:rPr lang="en-US" sz="1600"/>
              <a:t>Key trouble resulting in frustration for users, limited existing solutions – pricey, time consuming</a:t>
            </a:r>
            <a:endParaRPr/>
          </a:p>
          <a:p>
            <a:pPr indent="-342900" lvl="0" marL="342900" rtl="0" algn="l">
              <a:spcBef>
                <a:spcPts val="296"/>
              </a:spcBef>
              <a:spcAft>
                <a:spcPts val="0"/>
              </a:spcAft>
              <a:buClr>
                <a:schemeClr val="dk1"/>
              </a:buClr>
              <a:buSzPct val="100000"/>
              <a:buChar char="•"/>
            </a:pPr>
            <a:r>
              <a:rPr lang="en-US" sz="1600"/>
              <a:t>High frequency of key issues in properties with more than one tenant</a:t>
            </a:r>
            <a:endParaRPr/>
          </a:p>
          <a:p>
            <a:pPr indent="-342900" lvl="0" marL="342900" rtl="0" algn="l">
              <a:spcBef>
                <a:spcPts val="296"/>
              </a:spcBef>
              <a:spcAft>
                <a:spcPts val="0"/>
              </a:spcAft>
              <a:buClr>
                <a:schemeClr val="dk1"/>
              </a:buClr>
              <a:buSzPct val="100000"/>
              <a:buChar char="•"/>
            </a:pPr>
            <a:r>
              <a:rPr lang="en-US" sz="1600"/>
              <a:t>Limited home supervision when away concerns users </a:t>
            </a:r>
            <a:endParaRPr/>
          </a:p>
          <a:p>
            <a:pPr indent="0" lvl="0" marL="0" rtl="0" algn="l">
              <a:spcBef>
                <a:spcPts val="333"/>
              </a:spcBef>
              <a:spcAft>
                <a:spcPts val="0"/>
              </a:spcAft>
              <a:buClr>
                <a:schemeClr val="dk1"/>
              </a:buClr>
              <a:buSzPct val="100000"/>
              <a:buNone/>
            </a:pPr>
            <a:r>
              <a:t/>
            </a:r>
            <a:endParaRPr sz="1800"/>
          </a:p>
          <a:p>
            <a:pPr indent="-342900" lvl="0" marL="342900" rtl="0" algn="l">
              <a:spcBef>
                <a:spcPts val="333"/>
              </a:spcBef>
              <a:spcAft>
                <a:spcPts val="0"/>
              </a:spcAft>
              <a:buClr>
                <a:schemeClr val="dk1"/>
              </a:buClr>
              <a:buSzPct val="100000"/>
              <a:buFont typeface="Noto Sans Symbols"/>
              <a:buChar char="⮚"/>
            </a:pPr>
            <a:r>
              <a:rPr lang="en-US" sz="1800"/>
              <a:t>Conduct </a:t>
            </a:r>
            <a:r>
              <a:rPr b="1" lang="en-US" sz="1800"/>
              <a:t>feasibility</a:t>
            </a:r>
            <a:r>
              <a:rPr lang="en-US" sz="1800"/>
              <a:t> </a:t>
            </a:r>
            <a:r>
              <a:rPr b="1" lang="en-US" sz="1800"/>
              <a:t>study</a:t>
            </a:r>
            <a:r>
              <a:rPr lang="en-US" sz="1800"/>
              <a:t> of associated biometric technologies and methodology</a:t>
            </a:r>
            <a:endParaRPr/>
          </a:p>
          <a:p>
            <a:pPr indent="-342900" lvl="0" marL="342900" rtl="0" algn="l">
              <a:spcBef>
                <a:spcPts val="333"/>
              </a:spcBef>
              <a:spcAft>
                <a:spcPts val="0"/>
              </a:spcAft>
              <a:buClr>
                <a:schemeClr val="dk1"/>
              </a:buClr>
              <a:buSzPct val="100000"/>
              <a:buFont typeface="Noto Sans Symbols"/>
              <a:buChar char="⮚"/>
            </a:pPr>
            <a:r>
              <a:rPr lang="en-US" sz="1800"/>
              <a:t>Research with </a:t>
            </a:r>
            <a:r>
              <a:rPr b="1" lang="en-US" sz="1800"/>
              <a:t>larger</a:t>
            </a:r>
            <a:r>
              <a:rPr lang="en-US" sz="1800"/>
              <a:t> </a:t>
            </a:r>
            <a:r>
              <a:rPr b="1" lang="en-US" sz="1800"/>
              <a:t>sample</a:t>
            </a:r>
            <a:r>
              <a:rPr lang="en-US" sz="1800"/>
              <a:t> size to effectively measure user requirements and actual need for the proposed solution</a:t>
            </a:r>
            <a:endParaRPr/>
          </a:p>
          <a:p>
            <a:pPr indent="-342900" lvl="0" marL="342900" rtl="0" algn="l">
              <a:spcBef>
                <a:spcPts val="333"/>
              </a:spcBef>
              <a:spcAft>
                <a:spcPts val="0"/>
              </a:spcAft>
              <a:buClr>
                <a:schemeClr val="dk1"/>
              </a:buClr>
              <a:buSzPct val="100000"/>
              <a:buFont typeface="Noto Sans Symbols"/>
              <a:buChar char="⮚"/>
            </a:pPr>
            <a:r>
              <a:rPr lang="en-US" sz="1800"/>
              <a:t>Clear </a:t>
            </a:r>
            <a:r>
              <a:rPr b="1" lang="en-US" sz="1800"/>
              <a:t>documentation</a:t>
            </a:r>
            <a:r>
              <a:rPr lang="en-US" sz="1800"/>
              <a:t> of functionalities to determine their individual necessity</a:t>
            </a:r>
            <a:endParaRPr/>
          </a:p>
          <a:p>
            <a:pPr indent="-342900" lvl="0" marL="342900" rtl="0" algn="l">
              <a:spcBef>
                <a:spcPts val="333"/>
              </a:spcBef>
              <a:spcAft>
                <a:spcPts val="0"/>
              </a:spcAft>
              <a:buClr>
                <a:schemeClr val="dk1"/>
              </a:buClr>
              <a:buSzPct val="100000"/>
              <a:buFont typeface="Noto Sans Symbols"/>
              <a:buChar char="⮚"/>
            </a:pPr>
            <a:r>
              <a:rPr lang="en-US" sz="1800"/>
              <a:t>Take into account </a:t>
            </a:r>
            <a:r>
              <a:rPr b="1" lang="en-US" sz="1800"/>
              <a:t>existing</a:t>
            </a:r>
            <a:r>
              <a:rPr lang="en-US" sz="1800"/>
              <a:t> modern locking systems and focus on compatibility (e.g. allow YouLock to integrate with building door camera to view and determine guest identity)</a:t>
            </a:r>
            <a:endParaRPr/>
          </a:p>
          <a:p>
            <a:pPr indent="-237172" lvl="0" marL="342900" rtl="0" algn="l">
              <a:spcBef>
                <a:spcPts val="333"/>
              </a:spcBef>
              <a:spcAft>
                <a:spcPts val="0"/>
              </a:spcAft>
              <a:buClr>
                <a:schemeClr val="dk1"/>
              </a:buClr>
              <a:buSzPct val="100000"/>
              <a:buFont typeface="Noto Sans Symbols"/>
              <a:buNone/>
            </a:pPr>
            <a:r>
              <a:t/>
            </a:r>
            <a:endParaRPr sz="1800"/>
          </a:p>
          <a:p>
            <a:pPr indent="0" lvl="0" marL="0" rtl="0" algn="l">
              <a:spcBef>
                <a:spcPts val="333"/>
              </a:spcBef>
              <a:spcAft>
                <a:spcPts val="0"/>
              </a:spcAft>
              <a:buClr>
                <a:schemeClr val="dk1"/>
              </a:buClr>
              <a:buSzPct val="100000"/>
              <a:buNone/>
            </a:pPr>
            <a:r>
              <a:t/>
            </a:r>
            <a:endParaRPr sz="1800"/>
          </a:p>
          <a:p>
            <a:pPr indent="-248920" lvl="0" marL="342900" rtl="0" algn="l">
              <a:spcBef>
                <a:spcPts val="296"/>
              </a:spcBef>
              <a:spcAft>
                <a:spcPts val="0"/>
              </a:spcAft>
              <a:buClr>
                <a:schemeClr val="dk1"/>
              </a:buClr>
              <a:buSzPct val="100000"/>
              <a:buNone/>
            </a:pPr>
            <a:r>
              <a:t/>
            </a:r>
            <a:endParaRPr sz="160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8" name="Shape 358"/>
        <p:cNvGrpSpPr/>
        <p:nvPr/>
      </p:nvGrpSpPr>
      <p:grpSpPr>
        <a:xfrm>
          <a:off x="0" y="0"/>
          <a:ext cx="0" cy="0"/>
          <a:chOff x="0" y="0"/>
          <a:chExt cx="0" cy="0"/>
        </a:xfrm>
      </p:grpSpPr>
      <p:sp>
        <p:nvSpPr>
          <p:cNvPr id="359" name="Google Shape;359;p34"/>
          <p:cNvSpPr txBox="1"/>
          <p:nvPr>
            <p:ph type="title"/>
          </p:nvPr>
        </p:nvSpPr>
        <p:spPr>
          <a:xfrm>
            <a:off x="251520" y="843558"/>
            <a:ext cx="3816424" cy="81907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4000"/>
              <a:buFont typeface="Calibri"/>
              <a:buNone/>
            </a:pPr>
            <a:r>
              <a:rPr lang="en-US"/>
              <a:t>REFERENCE LIST</a:t>
            </a:r>
            <a:endParaRPr/>
          </a:p>
        </p:txBody>
      </p:sp>
      <p:sp>
        <p:nvSpPr>
          <p:cNvPr id="360" name="Google Shape;360;p34"/>
          <p:cNvSpPr txBox="1"/>
          <p:nvPr/>
        </p:nvSpPr>
        <p:spPr>
          <a:xfrm>
            <a:off x="251520" y="1502858"/>
            <a:ext cx="8416316" cy="3293209"/>
          </a:xfrm>
          <a:prstGeom prst="rect">
            <a:avLst/>
          </a:prstGeom>
          <a:noFill/>
          <a:ln>
            <a:noFill/>
          </a:ln>
        </p:spPr>
        <p:txBody>
          <a:bodyPr anchorCtr="0" anchor="t" bIns="45700" lIns="91425" spcFirstLastPara="1" rIns="91425" wrap="square" tIns="45700">
            <a:spAutoFit/>
          </a:bodyPr>
          <a:lstStyle/>
          <a:p>
            <a:pPr indent="-285750" lvl="0" marL="285750" marR="0" rtl="0" algn="l">
              <a:lnSpc>
                <a:spcPct val="150000"/>
              </a:lnSpc>
              <a:spcBef>
                <a:spcPts val="0"/>
              </a:spcBef>
              <a:spcAft>
                <a:spcPts val="0"/>
              </a:spcAft>
              <a:buClr>
                <a:schemeClr val="dk1"/>
              </a:buClr>
              <a:buSzPts val="1600"/>
              <a:buFont typeface="Arial"/>
              <a:buChar char="•"/>
            </a:pPr>
            <a:r>
              <a:rPr lang="en-US" sz="1600">
                <a:solidFill>
                  <a:schemeClr val="dk1"/>
                </a:solidFill>
                <a:latin typeface="Calibri"/>
                <a:ea typeface="Calibri"/>
                <a:cs typeface="Calibri"/>
                <a:sym typeface="Calibri"/>
              </a:rPr>
              <a:t>Preece, J., Sharp, H. and Rogers, Y. (2015). </a:t>
            </a:r>
            <a:r>
              <a:rPr i="1" lang="en-US" sz="1600">
                <a:solidFill>
                  <a:schemeClr val="dk1"/>
                </a:solidFill>
                <a:latin typeface="Calibri"/>
                <a:ea typeface="Calibri"/>
                <a:cs typeface="Calibri"/>
                <a:sym typeface="Calibri"/>
              </a:rPr>
              <a:t>Interaction Design - Beyond Human-Computer Interaction</a:t>
            </a:r>
            <a:r>
              <a:rPr lang="en-US" sz="1600">
                <a:solidFill>
                  <a:schemeClr val="dk1"/>
                </a:solidFill>
                <a:latin typeface="Calibri"/>
                <a:ea typeface="Calibri"/>
                <a:cs typeface="Calibri"/>
                <a:sym typeface="Calibri"/>
              </a:rPr>
              <a:t>. 4th ed. Chichester: Wiley. </a:t>
            </a:r>
            <a:endParaRPr/>
          </a:p>
          <a:p>
            <a:pPr indent="-285750" lvl="0" marL="285750" marR="0" rtl="0" algn="l">
              <a:lnSpc>
                <a:spcPct val="150000"/>
              </a:lnSpc>
              <a:spcBef>
                <a:spcPts val="0"/>
              </a:spcBef>
              <a:spcAft>
                <a:spcPts val="0"/>
              </a:spcAft>
              <a:buClr>
                <a:schemeClr val="dk1"/>
              </a:buClr>
              <a:buSzPts val="1600"/>
              <a:buFont typeface="Arial"/>
              <a:buChar char="•"/>
            </a:pPr>
            <a:r>
              <a:rPr lang="en-US" sz="1600">
                <a:solidFill>
                  <a:schemeClr val="dk1"/>
                </a:solidFill>
                <a:latin typeface="Calibri"/>
                <a:ea typeface="Calibri"/>
                <a:cs typeface="Calibri"/>
                <a:sym typeface="Calibri"/>
              </a:rPr>
              <a:t>Buxton, B. (2010). </a:t>
            </a:r>
            <a:r>
              <a:rPr i="1" lang="en-US" sz="1600">
                <a:solidFill>
                  <a:schemeClr val="dk1"/>
                </a:solidFill>
                <a:latin typeface="Calibri"/>
                <a:ea typeface="Calibri"/>
                <a:cs typeface="Calibri"/>
                <a:sym typeface="Calibri"/>
              </a:rPr>
              <a:t>Sketching User Experiences</a:t>
            </a:r>
            <a:r>
              <a:rPr lang="en-US" sz="1600">
                <a:solidFill>
                  <a:schemeClr val="dk1"/>
                </a:solidFill>
                <a:latin typeface="Calibri"/>
                <a:ea typeface="Calibri"/>
                <a:cs typeface="Calibri"/>
                <a:sym typeface="Calibri"/>
              </a:rPr>
              <a:t>. Burlington: Elsevier Science. </a:t>
            </a:r>
            <a:endParaRPr/>
          </a:p>
          <a:p>
            <a:pPr indent="-285750" lvl="0" marL="285750" marR="0" rtl="0" algn="l">
              <a:lnSpc>
                <a:spcPct val="150000"/>
              </a:lnSpc>
              <a:spcBef>
                <a:spcPts val="0"/>
              </a:spcBef>
              <a:spcAft>
                <a:spcPts val="0"/>
              </a:spcAft>
              <a:buClr>
                <a:schemeClr val="dk1"/>
              </a:buClr>
              <a:buSzPts val="1600"/>
              <a:buFont typeface="Arial"/>
              <a:buChar char="•"/>
            </a:pPr>
            <a:r>
              <a:rPr lang="en-US" sz="1600">
                <a:solidFill>
                  <a:schemeClr val="dk1"/>
                </a:solidFill>
                <a:latin typeface="Calibri"/>
                <a:ea typeface="Calibri"/>
                <a:cs typeface="Calibri"/>
                <a:sym typeface="Calibri"/>
              </a:rPr>
              <a:t>Nielsen, J. (1994). </a:t>
            </a:r>
            <a:r>
              <a:rPr i="1" lang="en-US" sz="1600">
                <a:solidFill>
                  <a:schemeClr val="dk1"/>
                </a:solidFill>
                <a:latin typeface="Calibri"/>
                <a:ea typeface="Calibri"/>
                <a:cs typeface="Calibri"/>
                <a:sym typeface="Calibri"/>
              </a:rPr>
              <a:t>10 Heuristics for User Interface Design: Article by Jakob Nielsen</a:t>
            </a:r>
            <a:r>
              <a:rPr lang="en-US" sz="1600">
                <a:solidFill>
                  <a:schemeClr val="dk1"/>
                </a:solidFill>
                <a:latin typeface="Calibri"/>
                <a:ea typeface="Calibri"/>
                <a:cs typeface="Calibri"/>
                <a:sym typeface="Calibri"/>
              </a:rPr>
              <a:t>. [online] Nielsen Norman Group. Available at: https://www.nngroup.com/articles/ten-usability-heuristics/ [Accessed 19 Mar. 2019].</a:t>
            </a:r>
            <a:endParaRPr/>
          </a:p>
          <a:p>
            <a:pPr indent="-196850" lvl="0" marL="285750" marR="0" rtl="0" algn="l">
              <a:spcBef>
                <a:spcPts val="0"/>
              </a:spcBef>
              <a:spcAft>
                <a:spcPts val="0"/>
              </a:spcAft>
              <a:buClr>
                <a:schemeClr val="dk1"/>
              </a:buClr>
              <a:buSzPts val="1400"/>
              <a:buFont typeface="Arial"/>
              <a:buNone/>
            </a:pPr>
            <a:r>
              <a:t/>
            </a:r>
            <a:endParaRPr sz="1400">
              <a:solidFill>
                <a:schemeClr val="dk1"/>
              </a:solidFill>
              <a:latin typeface="Calibri"/>
              <a:ea typeface="Calibri"/>
              <a:cs typeface="Calibri"/>
              <a:sym typeface="Calibri"/>
            </a:endParaRPr>
          </a:p>
          <a:p>
            <a:pPr indent="-184150" lvl="0" marL="285750" marR="0" rtl="0" algn="l">
              <a:spcBef>
                <a:spcPts val="0"/>
              </a:spcBef>
              <a:spcAft>
                <a:spcPts val="0"/>
              </a:spcAft>
              <a:buClr>
                <a:schemeClr val="dk1"/>
              </a:buClr>
              <a:buSzPts val="1600"/>
              <a:buFont typeface="Arial"/>
              <a:buNone/>
            </a:pPr>
            <a:r>
              <a:t/>
            </a:r>
            <a:endParaRPr sz="1600">
              <a:solidFill>
                <a:schemeClr val="dk1"/>
              </a:solidFill>
              <a:latin typeface="Calibri"/>
              <a:ea typeface="Calibri"/>
              <a:cs typeface="Calibri"/>
              <a:sym typeface="Calibri"/>
            </a:endParaRPr>
          </a:p>
          <a:p>
            <a:pPr indent="-184150" lvl="0" marL="285750" marR="0" rtl="0" algn="l">
              <a:spcBef>
                <a:spcPts val="0"/>
              </a:spcBef>
              <a:spcAft>
                <a:spcPts val="0"/>
              </a:spcAft>
              <a:buClr>
                <a:schemeClr val="dk1"/>
              </a:buClr>
              <a:buSzPts val="1600"/>
              <a:buFont typeface="Arial"/>
              <a:buNone/>
            </a:pPr>
            <a:r>
              <a:t/>
            </a:r>
            <a:endParaRPr sz="16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14"/>
          <p:cNvSpPr txBox="1"/>
          <p:nvPr>
            <p:ph type="title"/>
          </p:nvPr>
        </p:nvSpPr>
        <p:spPr>
          <a:xfrm>
            <a:off x="0" y="0"/>
            <a:ext cx="7429520" cy="642924"/>
          </a:xfrm>
          <a:prstGeom prst="rect">
            <a:avLst/>
          </a:prstGeom>
          <a:noFill/>
          <a:ln>
            <a:noFill/>
          </a:ln>
        </p:spPr>
        <p:txBody>
          <a:bodyPr anchorCtr="0" anchor="ctr" bIns="45700" lIns="91425" spcFirstLastPara="1" rIns="91425" wrap="square" tIns="45700">
            <a:normAutofit/>
          </a:bodyPr>
          <a:lstStyle/>
          <a:p>
            <a:pPr indent="0" lvl="0" marL="180000" rtl="0" algn="l">
              <a:spcBef>
                <a:spcPts val="0"/>
              </a:spcBef>
              <a:spcAft>
                <a:spcPts val="0"/>
              </a:spcAft>
              <a:buClr>
                <a:schemeClr val="lt1"/>
              </a:buClr>
              <a:buSzPts val="2800"/>
              <a:buFont typeface="Calibri"/>
              <a:buNone/>
            </a:pPr>
            <a:r>
              <a:rPr lang="en-US"/>
              <a:t>Overview</a:t>
            </a:r>
            <a:endParaRPr/>
          </a:p>
        </p:txBody>
      </p:sp>
      <p:sp>
        <p:nvSpPr>
          <p:cNvPr id="76" name="Google Shape;76;p14"/>
          <p:cNvSpPr txBox="1"/>
          <p:nvPr>
            <p:ph idx="1" type="body"/>
          </p:nvPr>
        </p:nvSpPr>
        <p:spPr>
          <a:xfrm>
            <a:off x="467544" y="1059582"/>
            <a:ext cx="8229600" cy="3523070"/>
          </a:xfrm>
          <a:prstGeom prst="rect">
            <a:avLst/>
          </a:prstGeom>
          <a:noFill/>
          <a:ln>
            <a:noFill/>
          </a:ln>
        </p:spPr>
        <p:txBody>
          <a:bodyPr anchorCtr="0" anchor="t" bIns="45700" lIns="91425" spcFirstLastPara="1" rIns="91425" wrap="square" tIns="45700">
            <a:normAutofit fontScale="92500" lnSpcReduction="20000"/>
          </a:bodyPr>
          <a:lstStyle/>
          <a:p>
            <a:pPr indent="-457200" lvl="0" marL="457200" rtl="0" algn="l">
              <a:spcBef>
                <a:spcPts val="0"/>
              </a:spcBef>
              <a:spcAft>
                <a:spcPts val="0"/>
              </a:spcAft>
              <a:buClr>
                <a:schemeClr val="dk1"/>
              </a:buClr>
              <a:buSzPct val="100000"/>
              <a:buFont typeface="Calibri"/>
              <a:buAutoNum type="arabicPeriod"/>
            </a:pPr>
            <a:r>
              <a:rPr lang="en-US"/>
              <a:t>Introduction to the Product</a:t>
            </a:r>
            <a:endParaRPr/>
          </a:p>
          <a:p>
            <a:pPr indent="-457200" lvl="0" marL="457200" rtl="0" algn="l">
              <a:spcBef>
                <a:spcPts val="444"/>
              </a:spcBef>
              <a:spcAft>
                <a:spcPts val="0"/>
              </a:spcAft>
              <a:buClr>
                <a:schemeClr val="dk1"/>
              </a:buClr>
              <a:buSzPct val="100000"/>
              <a:buFont typeface="Calibri"/>
              <a:buAutoNum type="arabicPeriod"/>
            </a:pPr>
            <a:r>
              <a:rPr lang="en-US"/>
              <a:t>User Research</a:t>
            </a:r>
            <a:endParaRPr/>
          </a:p>
          <a:p>
            <a:pPr indent="-457200" lvl="0" marL="457200" rtl="0" algn="l">
              <a:spcBef>
                <a:spcPts val="444"/>
              </a:spcBef>
              <a:spcAft>
                <a:spcPts val="0"/>
              </a:spcAft>
              <a:buClr>
                <a:schemeClr val="dk1"/>
              </a:buClr>
              <a:buSzPct val="100000"/>
              <a:buFont typeface="Calibri"/>
              <a:buAutoNum type="arabicPeriod"/>
            </a:pPr>
            <a:r>
              <a:rPr lang="en-US"/>
              <a:t>Evaluation of Alternatives</a:t>
            </a:r>
            <a:endParaRPr/>
          </a:p>
          <a:p>
            <a:pPr indent="-457200" lvl="0" marL="457200" rtl="0" algn="l">
              <a:spcBef>
                <a:spcPts val="444"/>
              </a:spcBef>
              <a:spcAft>
                <a:spcPts val="0"/>
              </a:spcAft>
              <a:buClr>
                <a:schemeClr val="dk1"/>
              </a:buClr>
              <a:buSzPct val="100000"/>
              <a:buFont typeface="Calibri"/>
              <a:buAutoNum type="arabicPeriod"/>
            </a:pPr>
            <a:r>
              <a:rPr lang="en-US"/>
              <a:t>Personas, Scenarios and Storyboard</a:t>
            </a:r>
            <a:endParaRPr/>
          </a:p>
          <a:p>
            <a:pPr indent="-457200" lvl="0" marL="457200" rtl="0" algn="l">
              <a:spcBef>
                <a:spcPts val="444"/>
              </a:spcBef>
              <a:spcAft>
                <a:spcPts val="0"/>
              </a:spcAft>
              <a:buClr>
                <a:schemeClr val="dk1"/>
              </a:buClr>
              <a:buSzPct val="100000"/>
              <a:buFont typeface="Calibri"/>
              <a:buAutoNum type="arabicPeriod"/>
            </a:pPr>
            <a:r>
              <a:rPr lang="en-US"/>
              <a:t>User Requirements</a:t>
            </a:r>
            <a:endParaRPr/>
          </a:p>
          <a:p>
            <a:pPr indent="-457200" lvl="0" marL="457200" rtl="0" algn="l">
              <a:spcBef>
                <a:spcPts val="444"/>
              </a:spcBef>
              <a:spcAft>
                <a:spcPts val="0"/>
              </a:spcAft>
              <a:buClr>
                <a:schemeClr val="dk1"/>
              </a:buClr>
              <a:buSzPct val="100000"/>
              <a:buFont typeface="Calibri"/>
              <a:buAutoNum type="arabicPeriod"/>
            </a:pPr>
            <a:r>
              <a:rPr lang="en-US"/>
              <a:t>Prototyping: Wizard of Oz</a:t>
            </a:r>
            <a:endParaRPr/>
          </a:p>
          <a:p>
            <a:pPr indent="-457200" lvl="0" marL="457200" rtl="0" algn="l">
              <a:spcBef>
                <a:spcPts val="444"/>
              </a:spcBef>
              <a:spcAft>
                <a:spcPts val="0"/>
              </a:spcAft>
              <a:buClr>
                <a:schemeClr val="dk1"/>
              </a:buClr>
              <a:buSzPct val="100000"/>
              <a:buFont typeface="Calibri"/>
              <a:buAutoNum type="arabicPeriod"/>
            </a:pPr>
            <a:r>
              <a:rPr lang="en-US"/>
              <a:t>Final Evaluation</a:t>
            </a:r>
            <a:endParaRPr/>
          </a:p>
          <a:p>
            <a:pPr indent="-457200" lvl="0" marL="457200" rtl="0" algn="l">
              <a:spcBef>
                <a:spcPts val="444"/>
              </a:spcBef>
              <a:spcAft>
                <a:spcPts val="0"/>
              </a:spcAft>
              <a:buClr>
                <a:schemeClr val="dk1"/>
              </a:buClr>
              <a:buSzPct val="100000"/>
              <a:buFont typeface="Calibri"/>
              <a:buAutoNum type="arabicPeriod"/>
            </a:pPr>
            <a:r>
              <a:rPr lang="en-US"/>
              <a:t>Reflection on Interaction Design Process</a:t>
            </a:r>
            <a:endParaRPr/>
          </a:p>
          <a:p>
            <a:pPr indent="-457200" lvl="0" marL="457200" rtl="0" algn="l">
              <a:spcBef>
                <a:spcPts val="444"/>
              </a:spcBef>
              <a:spcAft>
                <a:spcPts val="0"/>
              </a:spcAft>
              <a:buClr>
                <a:schemeClr val="dk1"/>
              </a:buClr>
              <a:buSzPct val="100000"/>
              <a:buFont typeface="Calibri"/>
              <a:buAutoNum type="arabicPeriod"/>
            </a:pPr>
            <a:r>
              <a:rPr lang="en-US"/>
              <a:t>Further Recommendations</a:t>
            </a:r>
            <a:endParaRPr/>
          </a:p>
          <a:p>
            <a:pPr indent="-457200" lvl="0" marL="457200" rtl="0" algn="l">
              <a:spcBef>
                <a:spcPts val="444"/>
              </a:spcBef>
              <a:spcAft>
                <a:spcPts val="0"/>
              </a:spcAft>
              <a:buClr>
                <a:schemeClr val="dk1"/>
              </a:buClr>
              <a:buSzPct val="100000"/>
              <a:buFont typeface="Calibri"/>
              <a:buAutoNum type="arabicPeriod"/>
            </a:pPr>
            <a:r>
              <a:rPr lang="en-US"/>
              <a:t>References</a:t>
            </a:r>
            <a:endParaRPr/>
          </a:p>
          <a:p>
            <a:pPr indent="-316230" lvl="0" marL="457200" rtl="0" algn="l">
              <a:spcBef>
                <a:spcPts val="444"/>
              </a:spcBef>
              <a:spcAft>
                <a:spcPts val="0"/>
              </a:spcAft>
              <a:buClr>
                <a:schemeClr val="dk1"/>
              </a:buClr>
              <a:buSzPct val="100000"/>
              <a:buFont typeface="Calibri"/>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p15"/>
          <p:cNvSpPr txBox="1"/>
          <p:nvPr>
            <p:ph type="title"/>
          </p:nvPr>
        </p:nvSpPr>
        <p:spPr>
          <a:xfrm>
            <a:off x="0" y="0"/>
            <a:ext cx="7429520" cy="642924"/>
          </a:xfrm>
          <a:prstGeom prst="rect">
            <a:avLst/>
          </a:prstGeom>
          <a:noFill/>
          <a:ln>
            <a:noFill/>
          </a:ln>
        </p:spPr>
        <p:txBody>
          <a:bodyPr anchorCtr="0" anchor="ctr" bIns="45700" lIns="91425" spcFirstLastPara="1" rIns="91425" wrap="square" tIns="45700">
            <a:normAutofit/>
          </a:bodyPr>
          <a:lstStyle/>
          <a:p>
            <a:pPr indent="0" lvl="0" marL="180000" rtl="0" algn="l">
              <a:spcBef>
                <a:spcPts val="0"/>
              </a:spcBef>
              <a:spcAft>
                <a:spcPts val="0"/>
              </a:spcAft>
              <a:buClr>
                <a:schemeClr val="lt1"/>
              </a:buClr>
              <a:buSzPts val="2800"/>
              <a:buFont typeface="Calibri"/>
              <a:buNone/>
            </a:pPr>
            <a:r>
              <a:rPr lang="en-US"/>
              <a:t>Introduction to the Product</a:t>
            </a:r>
            <a:endParaRPr/>
          </a:p>
        </p:txBody>
      </p:sp>
      <p:sp>
        <p:nvSpPr>
          <p:cNvPr id="82" name="Google Shape;82;p15"/>
          <p:cNvSpPr txBox="1"/>
          <p:nvPr>
            <p:ph idx="1" type="body"/>
          </p:nvPr>
        </p:nvSpPr>
        <p:spPr>
          <a:xfrm>
            <a:off x="308017" y="2840363"/>
            <a:ext cx="3970784" cy="1918567"/>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dk1"/>
              </a:buClr>
              <a:buSzPts val="2000"/>
              <a:buNone/>
            </a:pPr>
            <a:r>
              <a:rPr b="1" lang="en-US" sz="2000"/>
              <a:t>Objectives</a:t>
            </a:r>
            <a:endParaRPr/>
          </a:p>
          <a:p>
            <a:pPr indent="-342900" lvl="0" marL="342900" rtl="0" algn="l">
              <a:spcBef>
                <a:spcPts val="300"/>
              </a:spcBef>
              <a:spcAft>
                <a:spcPts val="0"/>
              </a:spcAft>
              <a:buClr>
                <a:schemeClr val="dk1"/>
              </a:buClr>
              <a:buSzPts val="1500"/>
              <a:buFont typeface="Noto Sans Symbols"/>
              <a:buChar char="▪"/>
            </a:pPr>
            <a:r>
              <a:rPr lang="en-US" sz="1500"/>
              <a:t>Decrease user risk of getting locked out of their house</a:t>
            </a:r>
            <a:endParaRPr/>
          </a:p>
          <a:p>
            <a:pPr indent="-342900" lvl="0" marL="342900" rtl="0" algn="l">
              <a:spcBef>
                <a:spcPts val="300"/>
              </a:spcBef>
              <a:spcAft>
                <a:spcPts val="0"/>
              </a:spcAft>
              <a:buClr>
                <a:schemeClr val="dk1"/>
              </a:buClr>
              <a:buSzPts val="1500"/>
              <a:buFont typeface="Noto Sans Symbols"/>
              <a:buChar char="▪"/>
            </a:pPr>
            <a:r>
              <a:rPr lang="en-US" sz="1500"/>
              <a:t>Ensure that only authorized users can unlock the door</a:t>
            </a:r>
            <a:endParaRPr/>
          </a:p>
          <a:p>
            <a:pPr indent="-342900" lvl="0" marL="342900" rtl="0" algn="l">
              <a:spcBef>
                <a:spcPts val="300"/>
              </a:spcBef>
              <a:spcAft>
                <a:spcPts val="0"/>
              </a:spcAft>
              <a:buClr>
                <a:schemeClr val="dk1"/>
              </a:buClr>
              <a:buSzPts val="1500"/>
              <a:buFont typeface="Noto Sans Symbols"/>
              <a:buChar char="▪"/>
            </a:pPr>
            <a:r>
              <a:rPr lang="en-US" sz="1500"/>
              <a:t>Eliminate the need for using and carrying keys</a:t>
            </a:r>
            <a:endParaRPr/>
          </a:p>
          <a:p>
            <a:pPr indent="-190500" lvl="0" marL="342900" rtl="0" algn="l">
              <a:spcBef>
                <a:spcPts val="480"/>
              </a:spcBef>
              <a:spcAft>
                <a:spcPts val="0"/>
              </a:spcAft>
              <a:buClr>
                <a:schemeClr val="dk1"/>
              </a:buClr>
              <a:buSzPts val="2400"/>
              <a:buNone/>
            </a:pPr>
            <a:r>
              <a:t/>
            </a:r>
            <a:endParaRPr/>
          </a:p>
        </p:txBody>
      </p:sp>
      <p:sp>
        <p:nvSpPr>
          <p:cNvPr id="83" name="Google Shape;83;p15"/>
          <p:cNvSpPr/>
          <p:nvPr/>
        </p:nvSpPr>
        <p:spPr>
          <a:xfrm>
            <a:off x="-67534" y="899085"/>
            <a:ext cx="1877378" cy="830997"/>
          </a:xfrm>
          <a:prstGeom prst="rect">
            <a:avLst/>
          </a:prstGeom>
          <a:noFill/>
          <a:ln>
            <a:noFill/>
          </a:ln>
        </p:spPr>
        <p:txBody>
          <a:bodyPr anchorCtr="0" anchor="t" bIns="45700" lIns="91425" spcFirstLastPara="1" rIns="91425" wrap="square" tIns="45700">
            <a:noAutofit/>
          </a:bodyPr>
          <a:lstStyle/>
          <a:p>
            <a:pPr indent="-76200" lvl="1" marL="457200" marR="0" rtl="0" algn="l">
              <a:spcBef>
                <a:spcPts val="0"/>
              </a:spcBef>
              <a:spcAft>
                <a:spcPts val="0"/>
              </a:spcAft>
              <a:buClr>
                <a:schemeClr val="dk1"/>
              </a:buClr>
              <a:buSzPts val="1200"/>
              <a:buFont typeface="Noto Sans Symbols"/>
              <a:buChar char="⮚"/>
            </a:pPr>
            <a:r>
              <a:rPr b="0" i="0" lang="en-US" sz="1200" u="none" cap="none" strike="noStrike">
                <a:solidFill>
                  <a:schemeClr val="dk1"/>
                </a:solidFill>
                <a:latin typeface="Calibri"/>
                <a:ea typeface="Calibri"/>
                <a:cs typeface="Calibri"/>
                <a:sym typeface="Calibri"/>
              </a:rPr>
              <a:t>Equipped with fingerprint scanner, face recognition system</a:t>
            </a:r>
            <a:endParaRPr/>
          </a:p>
        </p:txBody>
      </p:sp>
      <p:sp>
        <p:nvSpPr>
          <p:cNvPr id="84" name="Google Shape;84;p15"/>
          <p:cNvSpPr txBox="1"/>
          <p:nvPr/>
        </p:nvSpPr>
        <p:spPr>
          <a:xfrm>
            <a:off x="7298813" y="1012319"/>
            <a:ext cx="1656184" cy="738664"/>
          </a:xfrm>
          <a:prstGeom prst="rect">
            <a:avLst/>
          </a:prstGeom>
          <a:noFill/>
          <a:ln>
            <a:noFill/>
          </a:ln>
        </p:spPr>
        <p:txBody>
          <a:bodyPr anchorCtr="0" anchor="t" bIns="45700" lIns="91425" spcFirstLastPara="1" rIns="91425" wrap="square" tIns="45700">
            <a:spAutoFit/>
          </a:bodyPr>
          <a:lstStyle/>
          <a:p>
            <a:pPr indent="-171450" lvl="0" marL="171450" marR="0" rtl="0" algn="ctr">
              <a:spcBef>
                <a:spcPts val="0"/>
              </a:spcBef>
              <a:spcAft>
                <a:spcPts val="0"/>
              </a:spcAft>
              <a:buClr>
                <a:schemeClr val="dk1"/>
              </a:buClr>
              <a:buSzPts val="1200"/>
              <a:buFont typeface="Noto Sans Symbols"/>
              <a:buChar char="⮚"/>
            </a:pPr>
            <a:r>
              <a:rPr b="0" i="0" lang="en-US" sz="1200" u="none" cap="none" strike="noStrike">
                <a:solidFill>
                  <a:schemeClr val="dk1"/>
                </a:solidFill>
                <a:latin typeface="Calibri"/>
                <a:ea typeface="Calibri"/>
                <a:cs typeface="Calibri"/>
                <a:sym typeface="Calibri"/>
              </a:rPr>
              <a:t>Voice activated commands</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5" name="Google Shape;85;p15"/>
          <p:cNvSpPr/>
          <p:nvPr/>
        </p:nvSpPr>
        <p:spPr>
          <a:xfrm>
            <a:off x="6313396" y="1940731"/>
            <a:ext cx="2232248" cy="646331"/>
          </a:xfrm>
          <a:prstGeom prst="rect">
            <a:avLst/>
          </a:prstGeom>
          <a:noFill/>
          <a:ln>
            <a:noFill/>
          </a:ln>
        </p:spPr>
        <p:txBody>
          <a:bodyPr anchorCtr="0" anchor="t" bIns="45700" lIns="91425" spcFirstLastPara="1" rIns="91425" wrap="square" tIns="45700">
            <a:noAutofit/>
          </a:bodyPr>
          <a:lstStyle/>
          <a:p>
            <a:pPr indent="-76200" lvl="1" marL="457200" marR="0" rtl="0" algn="l">
              <a:spcBef>
                <a:spcPts val="0"/>
              </a:spcBef>
              <a:spcAft>
                <a:spcPts val="0"/>
              </a:spcAft>
              <a:buClr>
                <a:schemeClr val="dk1"/>
              </a:buClr>
              <a:buSzPts val="1200"/>
              <a:buFont typeface="Noto Sans Symbols"/>
              <a:buChar char="⮚"/>
            </a:pPr>
            <a:r>
              <a:rPr b="0" i="0" lang="en-US" sz="1200" u="none" cap="none" strike="noStrike">
                <a:solidFill>
                  <a:schemeClr val="dk1"/>
                </a:solidFill>
                <a:latin typeface="Calibri"/>
                <a:ea typeface="Calibri"/>
                <a:cs typeface="Calibri"/>
                <a:sym typeface="Calibri"/>
              </a:rPr>
              <a:t>Access and scheduling options modified through mobile application</a:t>
            </a:r>
            <a:endParaRPr/>
          </a:p>
        </p:txBody>
      </p:sp>
      <p:sp>
        <p:nvSpPr>
          <p:cNvPr id="86" name="Google Shape;86;p15"/>
          <p:cNvSpPr txBox="1"/>
          <p:nvPr/>
        </p:nvSpPr>
        <p:spPr>
          <a:xfrm>
            <a:off x="457199" y="2095786"/>
            <a:ext cx="1972487" cy="738664"/>
          </a:xfrm>
          <a:prstGeom prst="rect">
            <a:avLst/>
          </a:prstGeom>
          <a:noFill/>
          <a:ln>
            <a:noFill/>
          </a:ln>
        </p:spPr>
        <p:txBody>
          <a:bodyPr anchorCtr="0" anchor="t" bIns="45700" lIns="91425" spcFirstLastPara="1" rIns="91425" wrap="square" tIns="45700">
            <a:spAutoFit/>
          </a:bodyPr>
          <a:lstStyle/>
          <a:p>
            <a:pPr indent="-285750" lvl="0" marL="285750" marR="0" rtl="0" algn="ctr">
              <a:spcBef>
                <a:spcPts val="0"/>
              </a:spcBef>
              <a:spcAft>
                <a:spcPts val="0"/>
              </a:spcAft>
              <a:buClr>
                <a:schemeClr val="dk1"/>
              </a:buClr>
              <a:buSzPts val="1200"/>
              <a:buFont typeface="Noto Sans Symbols"/>
              <a:buChar char="⮚"/>
            </a:pPr>
            <a:r>
              <a:rPr lang="en-US" sz="1200">
                <a:solidFill>
                  <a:schemeClr val="dk1"/>
                </a:solidFill>
                <a:latin typeface="Calibri"/>
                <a:ea typeface="Calibri"/>
                <a:cs typeface="Calibri"/>
                <a:sym typeface="Calibri"/>
              </a:rPr>
              <a:t>Encrypted security system including alarm</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7" name="Google Shape;87;p15"/>
          <p:cNvSpPr/>
          <p:nvPr/>
        </p:nvSpPr>
        <p:spPr>
          <a:xfrm>
            <a:off x="2486629" y="637871"/>
            <a:ext cx="4320480" cy="1672895"/>
          </a:xfrm>
          <a:prstGeom prst="ellipse">
            <a:avLst/>
          </a:prstGeom>
          <a:solidFill>
            <a:schemeClr val="accent1"/>
          </a:solidFill>
          <a:ln cap="flat" cmpd="sng" w="38100">
            <a:solidFill>
              <a:schemeClr val="lt1"/>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25200" lIns="91425" spcFirstLastPara="1" rIns="91425" wrap="square" tIns="25200">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a:p>
            <a:pPr indent="0" lvl="0" marL="0" marR="0" rtl="0" algn="ctr">
              <a:spcBef>
                <a:spcPts val="0"/>
              </a:spcBef>
              <a:spcAft>
                <a:spcPts val="0"/>
              </a:spcAft>
              <a:buNone/>
            </a:pPr>
            <a:r>
              <a:rPr lang="en-US" sz="1400">
                <a:solidFill>
                  <a:schemeClr val="lt1"/>
                </a:solidFill>
                <a:latin typeface="Calibri"/>
                <a:ea typeface="Calibri"/>
                <a:cs typeface="Calibri"/>
                <a:sym typeface="Calibri"/>
              </a:rPr>
              <a:t>A door locking system which identifies the user’s fingerprint and face to secure access to their house</a:t>
            </a:r>
            <a:endParaRPr/>
          </a:p>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8" name="Google Shape;88;p15"/>
          <p:cNvSpPr/>
          <p:nvPr/>
        </p:nvSpPr>
        <p:spPr>
          <a:xfrm>
            <a:off x="308017" y="878319"/>
            <a:ext cx="1501827" cy="826498"/>
          </a:xfrm>
          <a:prstGeom prst="roundRect">
            <a:avLst>
              <a:gd fmla="val 16667" name="adj"/>
            </a:avLst>
          </a:prstGeom>
          <a:noFill/>
          <a:ln cap="flat" cmpd="sng" w="25400">
            <a:solidFill>
              <a:srgbClr val="7030A0"/>
            </a:solidFill>
            <a:prstDash val="solid"/>
            <a:round/>
            <a:headEnd len="sm" w="sm" type="none"/>
            <a:tailEnd len="sm" w="sm" type="none"/>
          </a:ln>
        </p:spPr>
        <p:txBody>
          <a:bodyPr anchorCtr="0" anchor="ctr" bIns="25200" lIns="91425" spcFirstLastPara="1" rIns="91425" wrap="square" tIns="252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9" name="Google Shape;89;p15"/>
          <p:cNvSpPr/>
          <p:nvPr/>
        </p:nvSpPr>
        <p:spPr>
          <a:xfrm>
            <a:off x="625305" y="2014807"/>
            <a:ext cx="1747439" cy="642924"/>
          </a:xfrm>
          <a:prstGeom prst="roundRect">
            <a:avLst>
              <a:gd fmla="val 16667" name="adj"/>
            </a:avLst>
          </a:prstGeom>
          <a:noFill/>
          <a:ln cap="flat" cmpd="sng" w="25400">
            <a:solidFill>
              <a:srgbClr val="7030A0"/>
            </a:solidFill>
            <a:prstDash val="solid"/>
            <a:round/>
            <a:headEnd len="sm" w="sm" type="none"/>
            <a:tailEnd len="sm" w="sm" type="none"/>
          </a:ln>
        </p:spPr>
        <p:txBody>
          <a:bodyPr anchorCtr="0" anchor="ctr" bIns="25200" lIns="91425" spcFirstLastPara="1" rIns="91425" wrap="square" tIns="252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0" name="Google Shape;90;p15"/>
          <p:cNvSpPr/>
          <p:nvPr/>
        </p:nvSpPr>
        <p:spPr>
          <a:xfrm>
            <a:off x="7429520" y="992416"/>
            <a:ext cx="1394770" cy="463751"/>
          </a:xfrm>
          <a:prstGeom prst="roundRect">
            <a:avLst>
              <a:gd fmla="val 16667" name="adj"/>
            </a:avLst>
          </a:prstGeom>
          <a:noFill/>
          <a:ln cap="flat" cmpd="sng" w="25400">
            <a:solidFill>
              <a:srgbClr val="7030A0"/>
            </a:solidFill>
            <a:prstDash val="solid"/>
            <a:round/>
            <a:headEnd len="sm" w="sm" type="none"/>
            <a:tailEnd len="sm" w="sm" type="none"/>
          </a:ln>
        </p:spPr>
        <p:txBody>
          <a:bodyPr anchorCtr="0" anchor="ctr" bIns="25200" lIns="91425" spcFirstLastPara="1" rIns="91425" wrap="square" tIns="252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1" name="Google Shape;91;p15"/>
          <p:cNvSpPr/>
          <p:nvPr/>
        </p:nvSpPr>
        <p:spPr>
          <a:xfrm>
            <a:off x="6807108" y="1933508"/>
            <a:ext cx="1666585" cy="653554"/>
          </a:xfrm>
          <a:prstGeom prst="roundRect">
            <a:avLst>
              <a:gd fmla="val 16667" name="adj"/>
            </a:avLst>
          </a:prstGeom>
          <a:noFill/>
          <a:ln cap="flat" cmpd="sng" w="25400">
            <a:solidFill>
              <a:srgbClr val="7030A0"/>
            </a:solidFill>
            <a:prstDash val="solid"/>
            <a:round/>
            <a:headEnd len="sm" w="sm" type="none"/>
            <a:tailEnd len="sm" w="sm" type="none"/>
          </a:ln>
        </p:spPr>
        <p:txBody>
          <a:bodyPr anchorCtr="0" anchor="ctr" bIns="25200" lIns="91425" spcFirstLastPara="1" rIns="91425" wrap="square" tIns="252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92" name="Google Shape;92;p15"/>
          <p:cNvCxnSpPr>
            <a:stCxn id="87" idx="3"/>
            <a:endCxn id="89" idx="3"/>
          </p:cNvCxnSpPr>
          <p:nvPr/>
        </p:nvCxnSpPr>
        <p:spPr>
          <a:xfrm flipH="1">
            <a:off x="2372649" y="2065776"/>
            <a:ext cx="746700" cy="270600"/>
          </a:xfrm>
          <a:prstGeom prst="straightConnector1">
            <a:avLst/>
          </a:prstGeom>
          <a:noFill/>
          <a:ln cap="flat" cmpd="sng" w="9525">
            <a:solidFill>
              <a:srgbClr val="4A7DBA"/>
            </a:solidFill>
            <a:prstDash val="solid"/>
            <a:round/>
            <a:headEnd len="sm" w="sm" type="none"/>
            <a:tailEnd len="med" w="med" type="triangle"/>
          </a:ln>
        </p:spPr>
      </p:cxnSp>
      <p:cxnSp>
        <p:nvCxnSpPr>
          <p:cNvPr id="93" name="Google Shape;93;p15"/>
          <p:cNvCxnSpPr>
            <a:stCxn id="87" idx="5"/>
            <a:endCxn id="91" idx="1"/>
          </p:cNvCxnSpPr>
          <p:nvPr/>
        </p:nvCxnSpPr>
        <p:spPr>
          <a:xfrm>
            <a:off x="6174389" y="2065776"/>
            <a:ext cx="632700" cy="194400"/>
          </a:xfrm>
          <a:prstGeom prst="straightConnector1">
            <a:avLst/>
          </a:prstGeom>
          <a:noFill/>
          <a:ln cap="flat" cmpd="sng" w="9525">
            <a:solidFill>
              <a:srgbClr val="4A7DBA"/>
            </a:solidFill>
            <a:prstDash val="solid"/>
            <a:round/>
            <a:headEnd len="sm" w="sm" type="none"/>
            <a:tailEnd len="med" w="med" type="triangle"/>
          </a:ln>
        </p:spPr>
      </p:cxnSp>
      <p:cxnSp>
        <p:nvCxnSpPr>
          <p:cNvPr id="94" name="Google Shape;94;p15"/>
          <p:cNvCxnSpPr>
            <a:stCxn id="87" idx="6"/>
            <a:endCxn id="90" idx="1"/>
          </p:cNvCxnSpPr>
          <p:nvPr/>
        </p:nvCxnSpPr>
        <p:spPr>
          <a:xfrm flipH="1" rot="10800000">
            <a:off x="6807109" y="1224419"/>
            <a:ext cx="622500" cy="249900"/>
          </a:xfrm>
          <a:prstGeom prst="straightConnector1">
            <a:avLst/>
          </a:prstGeom>
          <a:noFill/>
          <a:ln cap="flat" cmpd="sng" w="9525">
            <a:solidFill>
              <a:srgbClr val="4A7DBA"/>
            </a:solidFill>
            <a:prstDash val="solid"/>
            <a:round/>
            <a:headEnd len="sm" w="sm" type="none"/>
            <a:tailEnd len="med" w="med" type="triangle"/>
          </a:ln>
        </p:spPr>
      </p:cxnSp>
      <p:cxnSp>
        <p:nvCxnSpPr>
          <p:cNvPr id="95" name="Google Shape;95;p15"/>
          <p:cNvCxnSpPr>
            <a:stCxn id="87" idx="2"/>
            <a:endCxn id="88" idx="3"/>
          </p:cNvCxnSpPr>
          <p:nvPr/>
        </p:nvCxnSpPr>
        <p:spPr>
          <a:xfrm rot="10800000">
            <a:off x="1809829" y="1291619"/>
            <a:ext cx="676800" cy="182700"/>
          </a:xfrm>
          <a:prstGeom prst="straightConnector1">
            <a:avLst/>
          </a:prstGeom>
          <a:noFill/>
          <a:ln cap="flat" cmpd="sng" w="9525">
            <a:solidFill>
              <a:srgbClr val="4A7DBA"/>
            </a:solidFill>
            <a:prstDash val="solid"/>
            <a:round/>
            <a:headEnd len="sm" w="sm" type="none"/>
            <a:tailEnd len="med" w="med" type="triangle"/>
          </a:ln>
        </p:spPr>
      </p:cxnSp>
      <p:sp>
        <p:nvSpPr>
          <p:cNvPr id="96" name="Google Shape;96;p15"/>
          <p:cNvSpPr txBox="1"/>
          <p:nvPr/>
        </p:nvSpPr>
        <p:spPr>
          <a:xfrm>
            <a:off x="4668592" y="2840363"/>
            <a:ext cx="4449356" cy="261610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chemeClr val="dk1"/>
                </a:solidFill>
                <a:latin typeface="Calibri"/>
                <a:ea typeface="Calibri"/>
                <a:cs typeface="Calibri"/>
                <a:sym typeface="Calibri"/>
              </a:rPr>
              <a:t>How does it work?</a:t>
            </a:r>
            <a:endParaRPr/>
          </a:p>
          <a:p>
            <a:pPr indent="-76200" lvl="0" marL="0" marR="0" rtl="0" algn="l">
              <a:lnSpc>
                <a:spcPct val="150000"/>
              </a:lnSpc>
              <a:spcBef>
                <a:spcPts val="0"/>
              </a:spcBef>
              <a:spcAft>
                <a:spcPts val="0"/>
              </a:spcAft>
              <a:buClr>
                <a:schemeClr val="dk1"/>
              </a:buClr>
              <a:buSzPts val="1200"/>
              <a:buFont typeface="Noto Sans Symbols"/>
              <a:buChar char="▪"/>
            </a:pPr>
            <a:r>
              <a:rPr lang="en-US" sz="1200">
                <a:solidFill>
                  <a:schemeClr val="dk1"/>
                </a:solidFill>
                <a:latin typeface="Calibri"/>
                <a:ea typeface="Calibri"/>
                <a:cs typeface="Calibri"/>
                <a:sym typeface="Calibri"/>
              </a:rPr>
              <a:t>The user sets up their administrator account by scanning their fingerprint and face</a:t>
            </a:r>
            <a:endParaRPr/>
          </a:p>
          <a:p>
            <a:pPr indent="-76200" lvl="0" marL="0" marR="0" rtl="0" algn="l">
              <a:lnSpc>
                <a:spcPct val="150000"/>
              </a:lnSpc>
              <a:spcBef>
                <a:spcPts val="0"/>
              </a:spcBef>
              <a:spcAft>
                <a:spcPts val="0"/>
              </a:spcAft>
              <a:buClr>
                <a:schemeClr val="dk1"/>
              </a:buClr>
              <a:buSzPts val="1200"/>
              <a:buFont typeface="Noto Sans Symbols"/>
              <a:buChar char="▪"/>
            </a:pPr>
            <a:r>
              <a:rPr lang="en-US" sz="1200">
                <a:solidFill>
                  <a:schemeClr val="dk1"/>
                </a:solidFill>
                <a:latin typeface="Calibri"/>
                <a:ea typeface="Calibri"/>
                <a:cs typeface="Calibri"/>
                <a:sym typeface="Calibri"/>
              </a:rPr>
              <a:t>Once the user is outside the door, the device analyses their finger and face to determine access</a:t>
            </a:r>
            <a:endParaRPr/>
          </a:p>
          <a:p>
            <a:pPr indent="-76200" lvl="0" marL="0" marR="0" rtl="0" algn="l">
              <a:lnSpc>
                <a:spcPct val="150000"/>
              </a:lnSpc>
              <a:spcBef>
                <a:spcPts val="0"/>
              </a:spcBef>
              <a:spcAft>
                <a:spcPts val="0"/>
              </a:spcAft>
              <a:buClr>
                <a:schemeClr val="dk1"/>
              </a:buClr>
              <a:buSzPts val="1200"/>
              <a:buFont typeface="Noto Sans Symbols"/>
              <a:buChar char="▪"/>
            </a:pPr>
            <a:r>
              <a:rPr lang="en-US" sz="1200">
                <a:solidFill>
                  <a:schemeClr val="dk1"/>
                </a:solidFill>
                <a:latin typeface="Calibri"/>
                <a:ea typeface="Calibri"/>
                <a:cs typeface="Calibri"/>
                <a:sym typeface="Calibri"/>
              </a:rPr>
              <a:t>Multiple users can be granted access accounts through the administrator’s mobile app</a:t>
            </a:r>
            <a:endParaRPr/>
          </a:p>
          <a:p>
            <a:pPr indent="-76200" lvl="0" marL="0" marR="0" rtl="0" algn="l">
              <a:lnSpc>
                <a:spcPct val="150000"/>
              </a:lnSpc>
              <a:spcBef>
                <a:spcPts val="0"/>
              </a:spcBef>
              <a:spcAft>
                <a:spcPts val="0"/>
              </a:spcAft>
              <a:buClr>
                <a:schemeClr val="dk1"/>
              </a:buClr>
              <a:buSzPts val="1200"/>
              <a:buFont typeface="Noto Sans Symbols"/>
              <a:buChar char="▪"/>
            </a:pPr>
            <a:r>
              <a:rPr lang="en-US" sz="1200">
                <a:solidFill>
                  <a:schemeClr val="dk1"/>
                </a:solidFill>
                <a:latin typeface="Calibri"/>
                <a:ea typeface="Calibri"/>
                <a:cs typeface="Calibri"/>
                <a:sym typeface="Calibri"/>
              </a:rPr>
              <a:t>Option to include additional finger scanner for building access</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16"/>
          <p:cNvSpPr txBox="1"/>
          <p:nvPr>
            <p:ph type="title"/>
          </p:nvPr>
        </p:nvSpPr>
        <p:spPr>
          <a:xfrm>
            <a:off x="0" y="0"/>
            <a:ext cx="7429520" cy="642924"/>
          </a:xfrm>
          <a:prstGeom prst="rect">
            <a:avLst/>
          </a:prstGeom>
          <a:noFill/>
          <a:ln>
            <a:noFill/>
          </a:ln>
        </p:spPr>
        <p:txBody>
          <a:bodyPr anchorCtr="0" anchor="ctr" bIns="45700" lIns="91425" spcFirstLastPara="1" rIns="91425" wrap="square" tIns="45700">
            <a:normAutofit/>
          </a:bodyPr>
          <a:lstStyle/>
          <a:p>
            <a:pPr indent="0" lvl="0" marL="180000" rtl="0" algn="l">
              <a:spcBef>
                <a:spcPts val="0"/>
              </a:spcBef>
              <a:spcAft>
                <a:spcPts val="0"/>
              </a:spcAft>
              <a:buClr>
                <a:schemeClr val="lt1"/>
              </a:buClr>
              <a:buSzPts val="2800"/>
              <a:buFont typeface="Calibri"/>
              <a:buNone/>
            </a:pPr>
            <a:r>
              <a:rPr lang="en-US"/>
              <a:t>Initial User Research: Goal Setting</a:t>
            </a:r>
            <a:endParaRPr/>
          </a:p>
        </p:txBody>
      </p:sp>
      <p:sp>
        <p:nvSpPr>
          <p:cNvPr id="102" name="Google Shape;102;p16"/>
          <p:cNvSpPr txBox="1"/>
          <p:nvPr>
            <p:ph idx="1" type="body"/>
          </p:nvPr>
        </p:nvSpPr>
        <p:spPr>
          <a:xfrm>
            <a:off x="457200" y="1071553"/>
            <a:ext cx="8229600" cy="3523070"/>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dk1"/>
              </a:buClr>
              <a:buSzPts val="2400"/>
              <a:buChar char="•"/>
            </a:pPr>
            <a:r>
              <a:rPr lang="en-US"/>
              <a:t>Get insight on users’ key usage experience:</a:t>
            </a:r>
            <a:endParaRPr/>
          </a:p>
          <a:p>
            <a:pPr indent="-285750" lvl="1" marL="742950" rtl="0" algn="l">
              <a:spcBef>
                <a:spcPts val="320"/>
              </a:spcBef>
              <a:spcAft>
                <a:spcPts val="0"/>
              </a:spcAft>
              <a:buClr>
                <a:schemeClr val="dk1"/>
              </a:buClr>
              <a:buSzPts val="1600"/>
              <a:buFont typeface="Noto Sans Symbols"/>
              <a:buChar char="▪"/>
            </a:pPr>
            <a:r>
              <a:rPr lang="en-US"/>
              <a:t>Frequency of experiencing key related problems</a:t>
            </a:r>
            <a:endParaRPr/>
          </a:p>
          <a:p>
            <a:pPr indent="-285750" lvl="1" marL="742950" rtl="0" algn="l">
              <a:spcBef>
                <a:spcPts val="320"/>
              </a:spcBef>
              <a:spcAft>
                <a:spcPts val="0"/>
              </a:spcAft>
              <a:buClr>
                <a:schemeClr val="dk1"/>
              </a:buClr>
              <a:buSzPts val="1600"/>
              <a:buFont typeface="Noto Sans Symbols"/>
              <a:buChar char="▪"/>
            </a:pPr>
            <a:r>
              <a:rPr lang="en-US"/>
              <a:t>Most common causes for getting locked out (pain points)</a:t>
            </a:r>
            <a:endParaRPr/>
          </a:p>
          <a:p>
            <a:pPr indent="-285750" lvl="1" marL="742950" rtl="0" algn="l">
              <a:spcBef>
                <a:spcPts val="320"/>
              </a:spcBef>
              <a:spcAft>
                <a:spcPts val="0"/>
              </a:spcAft>
              <a:buClr>
                <a:schemeClr val="dk1"/>
              </a:buClr>
              <a:buSzPts val="1600"/>
              <a:buFont typeface="Noto Sans Symbols"/>
              <a:buChar char="▪"/>
            </a:pPr>
            <a:r>
              <a:rPr lang="en-US"/>
              <a:t>Identify user maturity concerning innovative home solutions</a:t>
            </a:r>
            <a:endParaRPr/>
          </a:p>
          <a:p>
            <a:pPr indent="-285750" lvl="1" marL="742950" rtl="0" algn="l">
              <a:spcBef>
                <a:spcPts val="320"/>
              </a:spcBef>
              <a:spcAft>
                <a:spcPts val="0"/>
              </a:spcAft>
              <a:buClr>
                <a:schemeClr val="dk1"/>
              </a:buClr>
              <a:buSzPts val="1600"/>
              <a:buFont typeface="Noto Sans Symbols"/>
              <a:buChar char="▪"/>
            </a:pPr>
            <a:r>
              <a:rPr lang="en-US"/>
              <a:t>Analyse user change-proneness on conventional key usage</a:t>
            </a:r>
            <a:endParaRPr/>
          </a:p>
          <a:p>
            <a:pPr indent="-184150" lvl="1" marL="742950" rtl="0" algn="l">
              <a:spcBef>
                <a:spcPts val="320"/>
              </a:spcBef>
              <a:spcAft>
                <a:spcPts val="0"/>
              </a:spcAft>
              <a:buClr>
                <a:schemeClr val="dk1"/>
              </a:buClr>
              <a:buSzPts val="1600"/>
              <a:buFont typeface="Noto Sans Symbols"/>
              <a:buNone/>
            </a:pPr>
            <a:r>
              <a:t/>
            </a:r>
            <a:endParaRPr/>
          </a:p>
          <a:p>
            <a:pPr indent="-342900" lvl="0" marL="342900" rtl="0" algn="l">
              <a:spcBef>
                <a:spcPts val="480"/>
              </a:spcBef>
              <a:spcAft>
                <a:spcPts val="0"/>
              </a:spcAft>
              <a:buClr>
                <a:schemeClr val="dk1"/>
              </a:buClr>
              <a:buSzPts val="2400"/>
              <a:buChar char="•"/>
            </a:pPr>
            <a:r>
              <a:rPr lang="en-US"/>
              <a:t>Studying behavior of different demographics</a:t>
            </a:r>
            <a:endParaRPr/>
          </a:p>
          <a:p>
            <a:pPr indent="-342900" lvl="0" marL="342900" rtl="0" algn="l">
              <a:spcBef>
                <a:spcPts val="480"/>
              </a:spcBef>
              <a:spcAft>
                <a:spcPts val="0"/>
              </a:spcAft>
              <a:buClr>
                <a:schemeClr val="dk1"/>
              </a:buClr>
              <a:buSzPts val="2400"/>
              <a:buChar char="•"/>
            </a:pPr>
            <a:r>
              <a:rPr lang="en-US"/>
              <a:t>Measuring the extent to which getting locked out is identified as a solution-seeking problem</a:t>
            </a:r>
            <a:endParaRPr/>
          </a:p>
          <a:p>
            <a:pPr indent="-304800" lvl="0" marL="457200" rtl="0" algn="l">
              <a:spcBef>
                <a:spcPts val="480"/>
              </a:spcBef>
              <a:spcAft>
                <a:spcPts val="0"/>
              </a:spcAft>
              <a:buClr>
                <a:schemeClr val="dk1"/>
              </a:buClr>
              <a:buSzPts val="2400"/>
              <a:buFont typeface="Calibri"/>
              <a:buNone/>
            </a:pPr>
            <a:r>
              <a:t/>
            </a:r>
            <a:endParaRPr/>
          </a:p>
        </p:txBody>
      </p:sp>
      <p:pic>
        <p:nvPicPr>
          <p:cNvPr descr="Magnifying glass" id="103" name="Google Shape;103;p16"/>
          <p:cNvPicPr preferRelativeResize="0"/>
          <p:nvPr/>
        </p:nvPicPr>
        <p:blipFill rotWithShape="1">
          <a:blip r:embed="rId3">
            <a:alphaModFix/>
          </a:blip>
          <a:srcRect b="0" l="0" r="0" t="0"/>
          <a:stretch/>
        </p:blipFill>
        <p:spPr>
          <a:xfrm>
            <a:off x="7236296" y="1144838"/>
            <a:ext cx="1450504" cy="145050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17"/>
          <p:cNvSpPr txBox="1"/>
          <p:nvPr>
            <p:ph type="title"/>
          </p:nvPr>
        </p:nvSpPr>
        <p:spPr>
          <a:xfrm>
            <a:off x="0" y="0"/>
            <a:ext cx="7429520" cy="642924"/>
          </a:xfrm>
          <a:prstGeom prst="rect">
            <a:avLst/>
          </a:prstGeom>
          <a:noFill/>
          <a:ln>
            <a:noFill/>
          </a:ln>
        </p:spPr>
        <p:txBody>
          <a:bodyPr anchorCtr="0" anchor="ctr" bIns="45700" lIns="91425" spcFirstLastPara="1" rIns="91425" wrap="square" tIns="45700">
            <a:normAutofit/>
          </a:bodyPr>
          <a:lstStyle/>
          <a:p>
            <a:pPr indent="0" lvl="0" marL="180000" rtl="0" algn="l">
              <a:spcBef>
                <a:spcPts val="0"/>
              </a:spcBef>
              <a:spcAft>
                <a:spcPts val="0"/>
              </a:spcAft>
              <a:buClr>
                <a:schemeClr val="lt1"/>
              </a:buClr>
              <a:buSzPts val="2800"/>
              <a:buFont typeface="Calibri"/>
              <a:buNone/>
            </a:pPr>
            <a:r>
              <a:rPr lang="en-US"/>
              <a:t>Initial User Research: Methodology</a:t>
            </a:r>
            <a:endParaRPr/>
          </a:p>
        </p:txBody>
      </p:sp>
      <p:sp>
        <p:nvSpPr>
          <p:cNvPr id="109" name="Google Shape;109;p17"/>
          <p:cNvSpPr txBox="1"/>
          <p:nvPr>
            <p:ph idx="1" type="body"/>
          </p:nvPr>
        </p:nvSpPr>
        <p:spPr>
          <a:xfrm>
            <a:off x="5130434" y="1491630"/>
            <a:ext cx="3528866" cy="3082199"/>
          </a:xfrm>
          <a:prstGeom prst="rect">
            <a:avLst/>
          </a:prstGeom>
          <a:noFill/>
          <a:ln>
            <a:noFill/>
          </a:ln>
        </p:spPr>
        <p:txBody>
          <a:bodyPr anchorCtr="0" anchor="t" bIns="45700" lIns="91425" spcFirstLastPara="1" rIns="91425" wrap="square" tIns="45700">
            <a:normAutofit fontScale="92500" lnSpcReduction="10000"/>
          </a:bodyPr>
          <a:lstStyle/>
          <a:p>
            <a:pPr indent="0" lvl="1" marL="457200" rtl="0" algn="l">
              <a:spcBef>
                <a:spcPts val="0"/>
              </a:spcBef>
              <a:spcAft>
                <a:spcPts val="0"/>
              </a:spcAft>
              <a:buClr>
                <a:schemeClr val="dk1"/>
              </a:buClr>
              <a:buSzPct val="100000"/>
              <a:buNone/>
            </a:pPr>
            <a:r>
              <a:rPr lang="en-US" sz="1500" u="sng"/>
              <a:t>Reasons:</a:t>
            </a:r>
            <a:endParaRPr/>
          </a:p>
          <a:p>
            <a:pPr indent="-285781" lvl="1" marL="742950" rtl="0" algn="l">
              <a:spcBef>
                <a:spcPts val="277"/>
              </a:spcBef>
              <a:spcAft>
                <a:spcPts val="0"/>
              </a:spcAft>
              <a:buClr>
                <a:schemeClr val="dk1"/>
              </a:buClr>
              <a:buSzPct val="100000"/>
              <a:buFont typeface="Arial"/>
              <a:buChar char="•"/>
            </a:pPr>
            <a:r>
              <a:rPr lang="en-US" sz="1500"/>
              <a:t>Qualitative feedback</a:t>
            </a:r>
            <a:endParaRPr/>
          </a:p>
          <a:p>
            <a:pPr indent="-285781" lvl="1" marL="742950" rtl="0" algn="l">
              <a:spcBef>
                <a:spcPts val="277"/>
              </a:spcBef>
              <a:spcAft>
                <a:spcPts val="0"/>
              </a:spcAft>
              <a:buClr>
                <a:schemeClr val="dk1"/>
              </a:buClr>
              <a:buSzPct val="100000"/>
              <a:buFont typeface="Arial"/>
              <a:buChar char="•"/>
            </a:pPr>
            <a:r>
              <a:rPr lang="en-US" sz="1500"/>
              <a:t>unbiased opinions</a:t>
            </a:r>
            <a:endParaRPr/>
          </a:p>
          <a:p>
            <a:pPr indent="-285781" lvl="1" marL="742950" rtl="0" algn="l">
              <a:spcBef>
                <a:spcPts val="277"/>
              </a:spcBef>
              <a:spcAft>
                <a:spcPts val="0"/>
              </a:spcAft>
              <a:buClr>
                <a:schemeClr val="dk1"/>
              </a:buClr>
              <a:buSzPct val="100000"/>
              <a:buFont typeface="Arial"/>
              <a:buChar char="•"/>
            </a:pPr>
            <a:r>
              <a:rPr lang="en-US" sz="1500"/>
              <a:t>outsider’s view</a:t>
            </a:r>
            <a:endParaRPr/>
          </a:p>
          <a:p>
            <a:pPr indent="0" lvl="1" marL="457200" rtl="0" algn="l">
              <a:spcBef>
                <a:spcPts val="277"/>
              </a:spcBef>
              <a:spcAft>
                <a:spcPts val="0"/>
              </a:spcAft>
              <a:buClr>
                <a:schemeClr val="dk1"/>
              </a:buClr>
              <a:buSzPct val="100000"/>
              <a:buNone/>
            </a:pPr>
            <a:r>
              <a:t/>
            </a:r>
            <a:endParaRPr sz="1500"/>
          </a:p>
          <a:p>
            <a:pPr indent="0" lvl="1" marL="457200" rtl="0" algn="l">
              <a:spcBef>
                <a:spcPts val="277"/>
              </a:spcBef>
              <a:spcAft>
                <a:spcPts val="0"/>
              </a:spcAft>
              <a:buClr>
                <a:schemeClr val="dk1"/>
              </a:buClr>
              <a:buSzPct val="100000"/>
              <a:buNone/>
            </a:pPr>
            <a:r>
              <a:rPr lang="en-US" sz="1500"/>
              <a:t>Interdisciplinary group of 5 London university students, face-to-face meetings</a:t>
            </a:r>
            <a:endParaRPr/>
          </a:p>
          <a:p>
            <a:pPr indent="0" lvl="1" marL="457200" rtl="0" algn="l">
              <a:spcBef>
                <a:spcPts val="277"/>
              </a:spcBef>
              <a:spcAft>
                <a:spcPts val="0"/>
              </a:spcAft>
              <a:buClr>
                <a:schemeClr val="dk1"/>
              </a:buClr>
              <a:buSzPct val="100000"/>
              <a:buNone/>
            </a:pPr>
            <a:r>
              <a:t/>
            </a:r>
            <a:endParaRPr sz="1500"/>
          </a:p>
          <a:p>
            <a:pPr indent="-285781" lvl="1" marL="742950" rtl="0" algn="l">
              <a:spcBef>
                <a:spcPts val="277"/>
              </a:spcBef>
              <a:spcAft>
                <a:spcPts val="0"/>
              </a:spcAft>
              <a:buClr>
                <a:schemeClr val="dk1"/>
              </a:buClr>
              <a:buSzPct val="100000"/>
              <a:buFont typeface="Noto Sans Symbols"/>
              <a:buChar char="⮚"/>
            </a:pPr>
            <a:r>
              <a:rPr lang="en-US" sz="1500"/>
              <a:t>Reflection on survey</a:t>
            </a:r>
            <a:endParaRPr/>
          </a:p>
          <a:p>
            <a:pPr indent="-285781" lvl="1" marL="742950" rtl="0" algn="l">
              <a:spcBef>
                <a:spcPts val="277"/>
              </a:spcBef>
              <a:spcAft>
                <a:spcPts val="0"/>
              </a:spcAft>
              <a:buClr>
                <a:schemeClr val="dk1"/>
              </a:buClr>
              <a:buSzPct val="100000"/>
              <a:buFont typeface="Noto Sans Symbols"/>
              <a:buChar char="⮚"/>
            </a:pPr>
            <a:r>
              <a:rPr lang="en-US" sz="1500"/>
              <a:t> brainstorming of means to eliminate the possibility of key trouble</a:t>
            </a:r>
            <a:endParaRPr/>
          </a:p>
          <a:p>
            <a:pPr indent="-201930" lvl="0" marL="342900" rtl="0" algn="l">
              <a:spcBef>
                <a:spcPts val="444"/>
              </a:spcBef>
              <a:spcAft>
                <a:spcPts val="0"/>
              </a:spcAft>
              <a:buClr>
                <a:schemeClr val="dk1"/>
              </a:buClr>
              <a:buSzPct val="100000"/>
              <a:buNone/>
            </a:pPr>
            <a:r>
              <a:t/>
            </a:r>
            <a:endParaRPr/>
          </a:p>
          <a:p>
            <a:pPr indent="0" lvl="1" marL="400050" rtl="0" algn="l">
              <a:spcBef>
                <a:spcPts val="296"/>
              </a:spcBef>
              <a:spcAft>
                <a:spcPts val="0"/>
              </a:spcAft>
              <a:buClr>
                <a:schemeClr val="dk1"/>
              </a:buClr>
              <a:buSzPct val="100000"/>
              <a:buNone/>
            </a:pPr>
            <a:r>
              <a:t/>
            </a:r>
            <a:endParaRPr b="1"/>
          </a:p>
          <a:p>
            <a:pPr indent="0" lvl="1" marL="400050" rtl="0" algn="l">
              <a:spcBef>
                <a:spcPts val="296"/>
              </a:spcBef>
              <a:spcAft>
                <a:spcPts val="0"/>
              </a:spcAft>
              <a:buClr>
                <a:schemeClr val="dk1"/>
              </a:buClr>
              <a:buSzPct val="100000"/>
              <a:buNone/>
            </a:pPr>
            <a:r>
              <a:t/>
            </a:r>
            <a:endParaRPr/>
          </a:p>
        </p:txBody>
      </p:sp>
      <p:sp>
        <p:nvSpPr>
          <p:cNvPr id="110" name="Google Shape;110;p17"/>
          <p:cNvSpPr txBox="1"/>
          <p:nvPr/>
        </p:nvSpPr>
        <p:spPr>
          <a:xfrm>
            <a:off x="-108520" y="1491630"/>
            <a:ext cx="4680520" cy="3385542"/>
          </a:xfrm>
          <a:prstGeom prst="rect">
            <a:avLst/>
          </a:prstGeom>
          <a:noFill/>
          <a:ln>
            <a:noFill/>
          </a:ln>
        </p:spPr>
        <p:txBody>
          <a:bodyPr anchorCtr="0" anchor="t" bIns="45700" lIns="91425" spcFirstLastPara="1" rIns="91425" wrap="square" tIns="45700">
            <a:spAutoFit/>
          </a:bodyPr>
          <a:lstStyle/>
          <a:p>
            <a:pPr indent="0" lvl="1" marL="400050" marR="0" rtl="0" algn="l">
              <a:spcBef>
                <a:spcPts val="0"/>
              </a:spcBef>
              <a:spcAft>
                <a:spcPts val="0"/>
              </a:spcAft>
              <a:buNone/>
            </a:pPr>
            <a:r>
              <a:rPr b="0" i="0" lang="en-US" sz="1400" u="sng" cap="none" strike="noStrike">
                <a:solidFill>
                  <a:schemeClr val="dk1"/>
                </a:solidFill>
                <a:latin typeface="Calibri"/>
                <a:ea typeface="Calibri"/>
                <a:cs typeface="Calibri"/>
                <a:sym typeface="Calibri"/>
              </a:rPr>
              <a:t>Reasons:</a:t>
            </a:r>
            <a:endParaRPr b="0" i="0" sz="1400" u="none" cap="none" strike="noStrike">
              <a:solidFill>
                <a:schemeClr val="dk1"/>
              </a:solidFill>
              <a:latin typeface="Calibri"/>
              <a:ea typeface="Calibri"/>
              <a:cs typeface="Calibri"/>
              <a:sym typeface="Calibri"/>
            </a:endParaRPr>
          </a:p>
          <a:p>
            <a:pPr indent="-285750" lvl="1" marL="685800" marR="0" rtl="0" algn="l">
              <a:spcBef>
                <a:spcPts val="0"/>
              </a:spcBef>
              <a:spcAft>
                <a:spcPts val="0"/>
              </a:spcAft>
              <a:buClr>
                <a:schemeClr val="dk1"/>
              </a:buClr>
              <a:buSzPts val="1400"/>
              <a:buFont typeface="Arial"/>
              <a:buChar char="•"/>
            </a:pPr>
            <a:r>
              <a:rPr b="0" i="0" lang="en-US" sz="1400" u="none" cap="none" strike="noStrike">
                <a:solidFill>
                  <a:schemeClr val="dk1"/>
                </a:solidFill>
                <a:latin typeface="Calibri"/>
                <a:ea typeface="Calibri"/>
                <a:cs typeface="Calibri"/>
                <a:sym typeface="Calibri"/>
              </a:rPr>
              <a:t>Reaching respondents quicker</a:t>
            </a:r>
            <a:endParaRPr/>
          </a:p>
          <a:p>
            <a:pPr indent="-285750" lvl="1" marL="685800" marR="0" rtl="0" algn="l">
              <a:spcBef>
                <a:spcPts val="0"/>
              </a:spcBef>
              <a:spcAft>
                <a:spcPts val="0"/>
              </a:spcAft>
              <a:buClr>
                <a:schemeClr val="dk1"/>
              </a:buClr>
              <a:buSzPts val="1400"/>
              <a:buFont typeface="Arial"/>
              <a:buChar char="•"/>
            </a:pPr>
            <a:r>
              <a:rPr b="0" i="0" lang="en-US" sz="1400" u="none" cap="none" strike="noStrike">
                <a:solidFill>
                  <a:schemeClr val="dk1"/>
                </a:solidFill>
                <a:latin typeface="Calibri"/>
                <a:ea typeface="Calibri"/>
                <a:cs typeface="Calibri"/>
                <a:sym typeface="Calibri"/>
              </a:rPr>
              <a:t>fast response rates </a:t>
            </a:r>
            <a:endParaRPr/>
          </a:p>
          <a:p>
            <a:pPr indent="-285750" lvl="1" marL="685800" marR="0" rtl="0" algn="l">
              <a:spcBef>
                <a:spcPts val="0"/>
              </a:spcBef>
              <a:spcAft>
                <a:spcPts val="0"/>
              </a:spcAft>
              <a:buClr>
                <a:schemeClr val="dk1"/>
              </a:buClr>
              <a:buSzPts val="1400"/>
              <a:buFont typeface="Arial"/>
              <a:buChar char="•"/>
            </a:pPr>
            <a:r>
              <a:rPr b="0" i="0" lang="en-US" sz="1400" u="none" cap="none" strike="noStrike">
                <a:solidFill>
                  <a:schemeClr val="dk1"/>
                </a:solidFill>
                <a:latin typeface="Calibri"/>
                <a:ea typeface="Calibri"/>
                <a:cs typeface="Calibri"/>
                <a:sym typeface="Calibri"/>
              </a:rPr>
              <a:t>test assumptions effectively and with logical sequence</a:t>
            </a:r>
            <a:endParaRPr/>
          </a:p>
          <a:p>
            <a:pPr indent="0" lvl="1" marL="400050" marR="0" rtl="0" algn="l">
              <a:spcBef>
                <a:spcPts val="0"/>
              </a:spcBef>
              <a:spcAft>
                <a:spcPts val="0"/>
              </a:spcAft>
              <a:buNone/>
            </a:pPr>
            <a:r>
              <a:t/>
            </a:r>
            <a:endParaRPr b="0" i="0" sz="1400" u="none" cap="none" strike="noStrike">
              <a:solidFill>
                <a:schemeClr val="dk1"/>
              </a:solidFill>
              <a:latin typeface="Calibri"/>
              <a:ea typeface="Calibri"/>
              <a:cs typeface="Calibri"/>
              <a:sym typeface="Calibri"/>
            </a:endParaRPr>
          </a:p>
          <a:p>
            <a:pPr indent="-400050" lvl="0" marL="400050" marR="0" rtl="0" algn="just">
              <a:spcBef>
                <a:spcPts val="0"/>
              </a:spcBef>
              <a:spcAft>
                <a:spcPts val="0"/>
              </a:spcAft>
              <a:buNone/>
            </a:pPr>
            <a:r>
              <a:rPr lang="en-US" sz="1400">
                <a:solidFill>
                  <a:schemeClr val="dk1"/>
                </a:solidFill>
                <a:latin typeface="Calibri"/>
                <a:ea typeface="Calibri"/>
                <a:cs typeface="Calibri"/>
                <a:sym typeface="Calibri"/>
              </a:rPr>
              <a:t>	SurveyMonkey questionnaire distributed through Facebook and WhatsApp IMB group, family friends, </a:t>
            </a:r>
            <a:r>
              <a:rPr b="1" lang="en-US" sz="1400">
                <a:solidFill>
                  <a:schemeClr val="dk1"/>
                </a:solidFill>
                <a:latin typeface="Calibri"/>
                <a:ea typeface="Calibri"/>
                <a:cs typeface="Calibri"/>
                <a:sym typeface="Calibri"/>
              </a:rPr>
              <a:t>25</a:t>
            </a:r>
            <a:r>
              <a:rPr lang="en-US" sz="1400">
                <a:solidFill>
                  <a:schemeClr val="dk1"/>
                </a:solidFill>
                <a:latin typeface="Calibri"/>
                <a:ea typeface="Calibri"/>
                <a:cs typeface="Calibri"/>
                <a:sym typeface="Calibri"/>
              </a:rPr>
              <a:t> respondents out of 120</a:t>
            </a:r>
            <a:endParaRPr/>
          </a:p>
          <a:p>
            <a:pPr indent="-400050" lvl="0" marL="400050" marR="0" rtl="0" algn="just">
              <a:spcBef>
                <a:spcPts val="0"/>
              </a:spcBef>
              <a:spcAft>
                <a:spcPts val="0"/>
              </a:spcAft>
              <a:buNone/>
            </a:pPr>
            <a:r>
              <a:t/>
            </a:r>
            <a:endParaRPr sz="1400">
              <a:solidFill>
                <a:schemeClr val="dk1"/>
              </a:solidFill>
              <a:latin typeface="Calibri"/>
              <a:ea typeface="Calibri"/>
              <a:cs typeface="Calibri"/>
              <a:sym typeface="Calibri"/>
            </a:endParaRPr>
          </a:p>
          <a:p>
            <a:pPr indent="-457200" lvl="1" marL="857250" marR="0" rtl="0" algn="l">
              <a:spcBef>
                <a:spcPts val="0"/>
              </a:spcBef>
              <a:spcAft>
                <a:spcPts val="0"/>
              </a:spcAft>
              <a:buClr>
                <a:schemeClr val="dk1"/>
              </a:buClr>
              <a:buSzPts val="1400"/>
              <a:buFont typeface="Noto Sans Symbols"/>
              <a:buChar char="⮚"/>
            </a:pPr>
            <a:r>
              <a:rPr b="0" i="0" lang="en-US" sz="1400" u="none" cap="none" strike="noStrike">
                <a:solidFill>
                  <a:schemeClr val="dk1"/>
                </a:solidFill>
                <a:latin typeface="Calibri"/>
                <a:ea typeface="Calibri"/>
                <a:cs typeface="Calibri"/>
                <a:sym typeface="Calibri"/>
              </a:rPr>
              <a:t>Sample partially distorted due to limited respondent segments (low percentage of adults over 30-under 64)</a:t>
            </a:r>
            <a:endParaRPr/>
          </a:p>
          <a:p>
            <a:pPr indent="-457200" lvl="1" marL="857250" marR="0" rtl="0" algn="l">
              <a:spcBef>
                <a:spcPts val="0"/>
              </a:spcBef>
              <a:spcAft>
                <a:spcPts val="0"/>
              </a:spcAft>
              <a:buClr>
                <a:schemeClr val="dk1"/>
              </a:buClr>
              <a:buSzPts val="1400"/>
              <a:buFont typeface="Noto Sans Symbols"/>
              <a:buChar char="⮚"/>
            </a:pPr>
            <a:r>
              <a:rPr b="0" i="0" lang="en-US" sz="1400" u="none" cap="none" strike="noStrike">
                <a:solidFill>
                  <a:schemeClr val="dk1"/>
                </a:solidFill>
                <a:latin typeface="Calibri"/>
                <a:ea typeface="Calibri"/>
                <a:cs typeface="Calibri"/>
                <a:sym typeface="Calibri"/>
              </a:rPr>
              <a:t>Accurate representation of young adults (18-24)</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1" name="Google Shape;111;p17"/>
          <p:cNvSpPr/>
          <p:nvPr/>
        </p:nvSpPr>
        <p:spPr>
          <a:xfrm>
            <a:off x="364467" y="759508"/>
            <a:ext cx="3024336" cy="461077"/>
          </a:xfrm>
          <a:prstGeom prst="flowChartTerminator">
            <a:avLst/>
          </a:prstGeom>
          <a:gradFill>
            <a:gsLst>
              <a:gs pos="0">
                <a:srgbClr val="5D427D"/>
              </a:gs>
              <a:gs pos="80000">
                <a:srgbClr val="7A57A5"/>
              </a:gs>
              <a:gs pos="100000">
                <a:srgbClr val="7A56A7"/>
              </a:gs>
            </a:gsLst>
            <a:lin ang="16200000" scaled="0"/>
          </a:gradFill>
          <a:ln>
            <a:noFill/>
          </a:ln>
          <a:effectLst>
            <a:outerShdw blurRad="40000" rotWithShape="0" dir="5400000" dist="23000">
              <a:srgbClr val="000000">
                <a:alpha val="34901"/>
              </a:srgbClr>
            </a:outerShdw>
          </a:effectLst>
        </p:spPr>
        <p:txBody>
          <a:bodyPr anchorCtr="0" anchor="ctr" bIns="25200" lIns="91425" spcFirstLastPara="1" rIns="91425" wrap="square" tIns="25200">
            <a:no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Online Survey</a:t>
            </a:r>
            <a:endParaRPr/>
          </a:p>
        </p:txBody>
      </p:sp>
      <p:sp>
        <p:nvSpPr>
          <p:cNvPr id="112" name="Google Shape;112;p17"/>
          <p:cNvSpPr/>
          <p:nvPr/>
        </p:nvSpPr>
        <p:spPr>
          <a:xfrm>
            <a:off x="251520" y="2683086"/>
            <a:ext cx="4320480" cy="896776"/>
          </a:xfrm>
          <a:prstGeom prst="foldedCorner">
            <a:avLst>
              <a:gd fmla="val 16667" name="adj"/>
            </a:avLst>
          </a:prstGeom>
          <a:noFill/>
          <a:ln cap="flat" cmpd="sng" w="9525">
            <a:solidFill>
              <a:srgbClr val="953734"/>
            </a:solidFill>
            <a:prstDash val="solid"/>
            <a:round/>
            <a:headEnd len="sm" w="sm" type="none"/>
            <a:tailEnd len="sm" w="sm" type="none"/>
          </a:ln>
          <a:effectLst>
            <a:outerShdw blurRad="50800" rotWithShape="0" algn="l" dist="38100">
              <a:srgbClr val="000000">
                <a:alpha val="40000"/>
              </a:srgbClr>
            </a:outerShdw>
          </a:effectLst>
        </p:spPr>
        <p:txBody>
          <a:bodyPr anchorCtr="0" anchor="ctr" bIns="25200" lIns="91425" spcFirstLastPara="1" rIns="91425" wrap="square" tIns="252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3" name="Google Shape;113;p17"/>
          <p:cNvSpPr txBox="1"/>
          <p:nvPr/>
        </p:nvSpPr>
        <p:spPr>
          <a:xfrm>
            <a:off x="3388803" y="663668"/>
            <a:ext cx="1895992" cy="1477328"/>
          </a:xfrm>
          <a:prstGeom prst="rect">
            <a:avLst/>
          </a:prstGeom>
          <a:noFill/>
          <a:ln>
            <a:noFill/>
          </a:ln>
        </p:spPr>
        <p:txBody>
          <a:bodyPr anchorCtr="0" anchor="t" bIns="45700" lIns="91425" spcFirstLastPara="1" rIns="91425" wrap="square" tIns="45700">
            <a:spAutoFit/>
          </a:bodyPr>
          <a:lstStyle/>
          <a:p>
            <a:pPr indent="0" lvl="1" marL="400050" marR="0" rtl="0" algn="ctr">
              <a:spcBef>
                <a:spcPts val="0"/>
              </a:spcBef>
              <a:spcAft>
                <a:spcPts val="0"/>
              </a:spcAft>
              <a:buClr>
                <a:schemeClr val="dk1"/>
              </a:buClr>
              <a:buSzPts val="1200"/>
              <a:buFont typeface="Calibri"/>
              <a:buNone/>
            </a:pPr>
            <a:r>
              <a:rPr b="1" i="0" lang="en-US" sz="1200" u="none" cap="none" strike="noStrike">
                <a:solidFill>
                  <a:schemeClr val="dk1"/>
                </a:solidFill>
                <a:latin typeface="Calibri"/>
                <a:ea typeface="Calibri"/>
                <a:cs typeface="Calibri"/>
                <a:sym typeface="Calibri"/>
              </a:rPr>
              <a:t>Data Protection: </a:t>
            </a:r>
            <a:r>
              <a:rPr b="0" i="0" lang="en-US" sz="1200" u="none" cap="none" strike="noStrike">
                <a:solidFill>
                  <a:schemeClr val="dk1"/>
                </a:solidFill>
                <a:latin typeface="Calibri"/>
                <a:ea typeface="Calibri"/>
                <a:cs typeface="Calibri"/>
                <a:sym typeface="Calibri"/>
              </a:rPr>
              <a:t>Anonymity across survey, focus group </a:t>
            </a:r>
            <a:endParaRPr/>
          </a:p>
          <a:p>
            <a:pPr indent="0" lvl="1" marL="400050" marR="0" rtl="0" algn="ctr">
              <a:spcBef>
                <a:spcPts val="0"/>
              </a:spcBef>
              <a:spcAft>
                <a:spcPts val="0"/>
              </a:spcAft>
              <a:buClr>
                <a:schemeClr val="dk1"/>
              </a:buClr>
              <a:buSzPts val="1200"/>
              <a:buFont typeface="Calibri"/>
              <a:buNone/>
            </a:pPr>
            <a:r>
              <a:rPr b="1" i="0" lang="en-US" sz="1200" u="none" cap="none" strike="noStrike">
                <a:solidFill>
                  <a:schemeClr val="dk1"/>
                </a:solidFill>
                <a:latin typeface="Calibri"/>
                <a:ea typeface="Calibri"/>
                <a:cs typeface="Calibri"/>
                <a:sym typeface="Calibri"/>
              </a:rPr>
              <a:t>Questions: </a:t>
            </a:r>
            <a:r>
              <a:rPr b="0" i="0" lang="en-US" sz="1200" u="none" cap="none" strike="noStrike">
                <a:solidFill>
                  <a:schemeClr val="dk1"/>
                </a:solidFill>
                <a:latin typeface="Calibri"/>
                <a:ea typeface="Calibri"/>
                <a:cs typeface="Calibri"/>
                <a:sym typeface="Calibri"/>
              </a:rPr>
              <a:t>5 multiple choice, 1 checkbox</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4" name="Google Shape;114;p17"/>
          <p:cNvSpPr/>
          <p:nvPr/>
        </p:nvSpPr>
        <p:spPr>
          <a:xfrm>
            <a:off x="3639359" y="642924"/>
            <a:ext cx="1745049" cy="1280754"/>
          </a:xfrm>
          <a:prstGeom prst="flowChartManualOperation">
            <a:avLst/>
          </a:prstGeom>
          <a:noFill/>
          <a:ln cap="flat" cmpd="sng" w="25400">
            <a:solidFill>
              <a:schemeClr val="accent1"/>
            </a:solidFill>
            <a:prstDash val="solid"/>
            <a:round/>
            <a:headEnd len="sm" w="sm" type="none"/>
            <a:tailEnd len="sm" w="sm" type="none"/>
          </a:ln>
        </p:spPr>
        <p:txBody>
          <a:bodyPr anchorCtr="0" anchor="ctr" bIns="25200" lIns="91425" spcFirstLastPara="1" rIns="91425" wrap="square" tIns="252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5" name="Google Shape;115;p17"/>
          <p:cNvSpPr/>
          <p:nvPr/>
        </p:nvSpPr>
        <p:spPr>
          <a:xfrm>
            <a:off x="5634964" y="773744"/>
            <a:ext cx="3024336" cy="461077"/>
          </a:xfrm>
          <a:prstGeom prst="flowChartTerminator">
            <a:avLst/>
          </a:prstGeom>
          <a:gradFill>
            <a:gsLst>
              <a:gs pos="0">
                <a:srgbClr val="C86C1F"/>
              </a:gs>
              <a:gs pos="80000">
                <a:srgbClr val="FF8E29"/>
              </a:gs>
              <a:gs pos="100000">
                <a:srgbClr val="FF8D25"/>
              </a:gs>
            </a:gsLst>
            <a:lin ang="16200000" scaled="0"/>
          </a:gradFill>
          <a:ln>
            <a:noFill/>
          </a:ln>
          <a:effectLst>
            <a:outerShdw blurRad="40000" rotWithShape="0" dir="5400000" dist="23000">
              <a:srgbClr val="000000">
                <a:alpha val="34901"/>
              </a:srgbClr>
            </a:outerShdw>
          </a:effectLst>
        </p:spPr>
        <p:txBody>
          <a:bodyPr anchorCtr="0" anchor="ctr" bIns="25200" lIns="91425" spcFirstLastPara="1" rIns="91425" wrap="square" tIns="25200">
            <a:no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Focus Group</a:t>
            </a:r>
            <a:endParaRPr/>
          </a:p>
        </p:txBody>
      </p:sp>
      <p:sp>
        <p:nvSpPr>
          <p:cNvPr id="116" name="Google Shape;116;p17"/>
          <p:cNvSpPr/>
          <p:nvPr/>
        </p:nvSpPr>
        <p:spPr>
          <a:xfrm>
            <a:off x="5508104" y="2571750"/>
            <a:ext cx="2952328" cy="896776"/>
          </a:xfrm>
          <a:prstGeom prst="foldedCorner">
            <a:avLst>
              <a:gd fmla="val 16667" name="adj"/>
            </a:avLst>
          </a:prstGeom>
          <a:noFill/>
          <a:ln cap="flat" cmpd="sng" w="9525">
            <a:solidFill>
              <a:srgbClr val="953734"/>
            </a:solidFill>
            <a:prstDash val="solid"/>
            <a:round/>
            <a:headEnd len="sm" w="sm" type="none"/>
            <a:tailEnd len="sm" w="sm" type="none"/>
          </a:ln>
          <a:effectLst>
            <a:outerShdw blurRad="50800" rotWithShape="0" algn="l" dist="38100">
              <a:srgbClr val="000000">
                <a:alpha val="40000"/>
              </a:srgbClr>
            </a:outerShdw>
          </a:effectLst>
        </p:spPr>
        <p:txBody>
          <a:bodyPr anchorCtr="0" anchor="ctr" bIns="25200" lIns="91425" spcFirstLastPara="1" rIns="91425" wrap="square" tIns="252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18"/>
          <p:cNvSpPr txBox="1"/>
          <p:nvPr>
            <p:ph type="title"/>
          </p:nvPr>
        </p:nvSpPr>
        <p:spPr>
          <a:xfrm>
            <a:off x="0" y="0"/>
            <a:ext cx="7429520" cy="642924"/>
          </a:xfrm>
          <a:prstGeom prst="rect">
            <a:avLst/>
          </a:prstGeom>
          <a:noFill/>
          <a:ln>
            <a:noFill/>
          </a:ln>
        </p:spPr>
        <p:txBody>
          <a:bodyPr anchorCtr="0" anchor="ctr" bIns="45700" lIns="91425" spcFirstLastPara="1" rIns="91425" wrap="square" tIns="45700">
            <a:normAutofit/>
          </a:bodyPr>
          <a:lstStyle/>
          <a:p>
            <a:pPr indent="0" lvl="0" marL="180000" rtl="0" algn="l">
              <a:spcBef>
                <a:spcPts val="0"/>
              </a:spcBef>
              <a:spcAft>
                <a:spcPts val="0"/>
              </a:spcAft>
              <a:buClr>
                <a:schemeClr val="lt1"/>
              </a:buClr>
              <a:buSzPts val="2800"/>
              <a:buFont typeface="Calibri"/>
              <a:buNone/>
            </a:pPr>
            <a:r>
              <a:rPr lang="en-US"/>
              <a:t>Research Findings: Online Survey</a:t>
            </a:r>
            <a:endParaRPr/>
          </a:p>
        </p:txBody>
      </p:sp>
      <p:sp>
        <p:nvSpPr>
          <p:cNvPr id="122" name="Google Shape;122;p18"/>
          <p:cNvSpPr txBox="1"/>
          <p:nvPr>
            <p:ph idx="1" type="body"/>
          </p:nvPr>
        </p:nvSpPr>
        <p:spPr>
          <a:xfrm>
            <a:off x="0" y="642924"/>
            <a:ext cx="4283968" cy="4500576"/>
          </a:xfrm>
          <a:prstGeom prst="rect">
            <a:avLst/>
          </a:prstGeom>
          <a:noFill/>
          <a:ln>
            <a:noFill/>
          </a:ln>
        </p:spPr>
        <p:txBody>
          <a:bodyPr anchorCtr="0" anchor="t" bIns="45700" lIns="91425" spcFirstLastPara="1" rIns="91425" wrap="square" tIns="45700">
            <a:normAutofit lnSpcReduction="10000"/>
          </a:bodyPr>
          <a:lstStyle/>
          <a:p>
            <a:pPr indent="-285750" lvl="0" marL="285750" rtl="0" algn="l">
              <a:spcBef>
                <a:spcPts val="0"/>
              </a:spcBef>
              <a:spcAft>
                <a:spcPts val="0"/>
              </a:spcAft>
              <a:buClr>
                <a:schemeClr val="dk1"/>
              </a:buClr>
              <a:buSzPts val="1800"/>
              <a:buChar char="•"/>
            </a:pPr>
            <a:r>
              <a:rPr b="1" lang="en-US" sz="1800"/>
              <a:t>10/10</a:t>
            </a:r>
            <a:r>
              <a:rPr lang="en-US" sz="1800"/>
              <a:t> of 64+ survey takers have been locked out</a:t>
            </a:r>
            <a:endParaRPr/>
          </a:p>
          <a:p>
            <a:pPr indent="-285750" lvl="1" marL="685800" rtl="0" algn="l">
              <a:spcBef>
                <a:spcPts val="280"/>
              </a:spcBef>
              <a:spcAft>
                <a:spcPts val="0"/>
              </a:spcAft>
              <a:buClr>
                <a:schemeClr val="dk1"/>
              </a:buClr>
              <a:buSzPts val="1400"/>
              <a:buChar char="–"/>
            </a:pPr>
            <a:r>
              <a:rPr b="1" lang="en-US" sz="1400"/>
              <a:t>50%</a:t>
            </a:r>
            <a:r>
              <a:rPr lang="en-US" sz="1400"/>
              <a:t> have forgotten their keys inside their house</a:t>
            </a:r>
            <a:endParaRPr/>
          </a:p>
          <a:p>
            <a:pPr indent="-285750" lvl="1" marL="685800" rtl="0" algn="l">
              <a:spcBef>
                <a:spcPts val="280"/>
              </a:spcBef>
              <a:spcAft>
                <a:spcPts val="0"/>
              </a:spcAft>
              <a:buClr>
                <a:schemeClr val="dk1"/>
              </a:buClr>
              <a:buSzPts val="1400"/>
              <a:buChar char="–"/>
            </a:pPr>
            <a:r>
              <a:rPr b="1" lang="en-US" sz="1400"/>
              <a:t>30% </a:t>
            </a:r>
            <a:r>
              <a:rPr lang="en-US" sz="1400"/>
              <a:t>is somewhat comfortable, and another </a:t>
            </a:r>
            <a:r>
              <a:rPr b="1" lang="en-US" sz="1400"/>
              <a:t>30% </a:t>
            </a:r>
            <a:r>
              <a:rPr lang="en-US" sz="1400"/>
              <a:t>is somewhat uncomfortable with smart home solutions</a:t>
            </a:r>
            <a:endParaRPr/>
          </a:p>
          <a:p>
            <a:pPr indent="-285750" lvl="1" marL="685800" rtl="0" algn="l">
              <a:spcBef>
                <a:spcPts val="280"/>
              </a:spcBef>
              <a:spcAft>
                <a:spcPts val="0"/>
              </a:spcAft>
              <a:buClr>
                <a:schemeClr val="dk1"/>
              </a:buClr>
              <a:buSzPts val="1400"/>
              <a:buChar char="–"/>
            </a:pPr>
            <a:r>
              <a:rPr lang="en-US" sz="1400"/>
              <a:t>Only </a:t>
            </a:r>
            <a:r>
              <a:rPr b="1" lang="en-US" sz="1400"/>
              <a:t>10% </a:t>
            </a:r>
            <a:r>
              <a:rPr lang="en-US" sz="1400"/>
              <a:t>would say no to personal identification methods for house access</a:t>
            </a:r>
            <a:endParaRPr/>
          </a:p>
          <a:p>
            <a:pPr indent="0" lvl="0" marL="0" rtl="0" algn="l">
              <a:spcBef>
                <a:spcPts val="440"/>
              </a:spcBef>
              <a:spcAft>
                <a:spcPts val="0"/>
              </a:spcAft>
              <a:buClr>
                <a:schemeClr val="dk1"/>
              </a:buClr>
              <a:buSzPts val="2200"/>
              <a:buNone/>
            </a:pPr>
            <a:r>
              <a:t/>
            </a:r>
            <a:endParaRPr sz="2200"/>
          </a:p>
          <a:p>
            <a:pPr indent="-342900" lvl="0" marL="342900" rtl="0" algn="l">
              <a:spcBef>
                <a:spcPts val="320"/>
              </a:spcBef>
              <a:spcAft>
                <a:spcPts val="0"/>
              </a:spcAft>
              <a:buClr>
                <a:schemeClr val="dk1"/>
              </a:buClr>
              <a:buSzPts val="1600"/>
              <a:buChar char="•"/>
            </a:pPr>
            <a:r>
              <a:rPr b="1" lang="en-US" sz="1600"/>
              <a:t>13/14</a:t>
            </a:r>
            <a:r>
              <a:rPr lang="en-US" sz="1600"/>
              <a:t> of survey takers between 18-30 have been locked out</a:t>
            </a:r>
            <a:endParaRPr/>
          </a:p>
          <a:p>
            <a:pPr indent="-285750" lvl="1" marL="742950" rtl="0" algn="l">
              <a:spcBef>
                <a:spcPts val="280"/>
              </a:spcBef>
              <a:spcAft>
                <a:spcPts val="0"/>
              </a:spcAft>
              <a:buClr>
                <a:schemeClr val="dk1"/>
              </a:buClr>
              <a:buSzPts val="1400"/>
              <a:buChar char="–"/>
            </a:pPr>
            <a:r>
              <a:rPr lang="en-US" sz="1400"/>
              <a:t>Forgetting keys inside the house is once again the most common problem faced, with </a:t>
            </a:r>
            <a:r>
              <a:rPr b="1" lang="en-US" sz="1400"/>
              <a:t>64%</a:t>
            </a:r>
            <a:endParaRPr/>
          </a:p>
          <a:p>
            <a:pPr indent="-285750" lvl="1" marL="742950" rtl="0" algn="l">
              <a:spcBef>
                <a:spcPts val="280"/>
              </a:spcBef>
              <a:spcAft>
                <a:spcPts val="0"/>
              </a:spcAft>
              <a:buClr>
                <a:schemeClr val="dk1"/>
              </a:buClr>
              <a:buSzPts val="1400"/>
              <a:buChar char="–"/>
            </a:pPr>
            <a:r>
              <a:rPr b="1" lang="en-US" sz="1400"/>
              <a:t>28% </a:t>
            </a:r>
            <a:r>
              <a:rPr lang="en-US" sz="1400"/>
              <a:t>are extremely comfortable with smart home solutions, 0 responses linked to discomfort (Likert scale)</a:t>
            </a:r>
            <a:endParaRPr/>
          </a:p>
          <a:p>
            <a:pPr indent="-285750" lvl="1" marL="742950" rtl="0" algn="l">
              <a:spcBef>
                <a:spcPts val="280"/>
              </a:spcBef>
              <a:spcAft>
                <a:spcPts val="0"/>
              </a:spcAft>
              <a:buClr>
                <a:schemeClr val="dk1"/>
              </a:buClr>
              <a:buSzPts val="1400"/>
              <a:buChar char="–"/>
            </a:pPr>
            <a:r>
              <a:rPr b="1" lang="en-US" sz="1400"/>
              <a:t>64% </a:t>
            </a:r>
            <a:r>
              <a:rPr lang="en-US" sz="1400"/>
              <a:t>would use personal identification methods for house access</a:t>
            </a:r>
            <a:endParaRPr b="1" sz="1400"/>
          </a:p>
          <a:p>
            <a:pPr indent="-196850" lvl="1" marL="742950" rtl="0" algn="l">
              <a:spcBef>
                <a:spcPts val="280"/>
              </a:spcBef>
              <a:spcAft>
                <a:spcPts val="0"/>
              </a:spcAft>
              <a:buClr>
                <a:schemeClr val="dk1"/>
              </a:buClr>
              <a:buSzPts val="1400"/>
              <a:buNone/>
            </a:pPr>
            <a:r>
              <a:t/>
            </a:r>
            <a:endParaRPr sz="1400"/>
          </a:p>
          <a:p>
            <a:pPr indent="-196850" lvl="1" marL="742950" rtl="0" algn="l">
              <a:spcBef>
                <a:spcPts val="280"/>
              </a:spcBef>
              <a:spcAft>
                <a:spcPts val="0"/>
              </a:spcAft>
              <a:buClr>
                <a:schemeClr val="dk1"/>
              </a:buClr>
              <a:buSzPts val="1400"/>
              <a:buNone/>
            </a:pPr>
            <a:r>
              <a:t/>
            </a:r>
            <a:endParaRPr b="1" sz="1400"/>
          </a:p>
          <a:p>
            <a:pPr indent="-196850" lvl="1" marL="742950" rtl="0" algn="l">
              <a:spcBef>
                <a:spcPts val="280"/>
              </a:spcBef>
              <a:spcAft>
                <a:spcPts val="0"/>
              </a:spcAft>
              <a:buClr>
                <a:schemeClr val="dk1"/>
              </a:buClr>
              <a:buSzPts val="1400"/>
              <a:buNone/>
            </a:pPr>
            <a:r>
              <a:t/>
            </a:r>
            <a:endParaRPr b="1" sz="1400"/>
          </a:p>
          <a:p>
            <a:pPr indent="-196850" lvl="1" marL="742950" rtl="0" algn="l">
              <a:spcBef>
                <a:spcPts val="280"/>
              </a:spcBef>
              <a:spcAft>
                <a:spcPts val="0"/>
              </a:spcAft>
              <a:buClr>
                <a:schemeClr val="dk1"/>
              </a:buClr>
              <a:buSzPts val="1400"/>
              <a:buNone/>
            </a:pPr>
            <a:r>
              <a:t/>
            </a:r>
            <a:endParaRPr b="1" sz="1400"/>
          </a:p>
          <a:p>
            <a:pPr indent="-241300" lvl="0" marL="342900" rtl="0" algn="l">
              <a:spcBef>
                <a:spcPts val="320"/>
              </a:spcBef>
              <a:spcAft>
                <a:spcPts val="0"/>
              </a:spcAft>
              <a:buClr>
                <a:schemeClr val="dk1"/>
              </a:buClr>
              <a:buSzPts val="1600"/>
              <a:buNone/>
            </a:pPr>
            <a:r>
              <a:t/>
            </a:r>
            <a:endParaRPr sz="1600"/>
          </a:p>
          <a:p>
            <a:pPr indent="-196850" lvl="1" marL="685800" rtl="0" algn="l">
              <a:spcBef>
                <a:spcPts val="280"/>
              </a:spcBef>
              <a:spcAft>
                <a:spcPts val="0"/>
              </a:spcAft>
              <a:buClr>
                <a:schemeClr val="dk1"/>
              </a:buClr>
              <a:buSzPts val="1400"/>
              <a:buNone/>
            </a:pPr>
            <a:r>
              <a:t/>
            </a:r>
            <a:endParaRPr sz="1400"/>
          </a:p>
          <a:p>
            <a:pPr indent="0" lvl="0" marL="0" rtl="0" algn="l">
              <a:spcBef>
                <a:spcPts val="480"/>
              </a:spcBef>
              <a:spcAft>
                <a:spcPts val="0"/>
              </a:spcAft>
              <a:buClr>
                <a:schemeClr val="dk1"/>
              </a:buClr>
              <a:buSzPts val="2400"/>
              <a:buNone/>
            </a:pPr>
            <a:r>
              <a:t/>
            </a:r>
            <a:endParaRPr/>
          </a:p>
        </p:txBody>
      </p:sp>
      <p:pic>
        <p:nvPicPr>
          <p:cNvPr id="123" name="Google Shape;123;p18"/>
          <p:cNvPicPr preferRelativeResize="0"/>
          <p:nvPr/>
        </p:nvPicPr>
        <p:blipFill rotWithShape="1">
          <a:blip r:embed="rId3">
            <a:alphaModFix/>
          </a:blip>
          <a:srcRect b="0" l="0" r="0" t="0"/>
          <a:stretch/>
        </p:blipFill>
        <p:spPr>
          <a:xfrm>
            <a:off x="4283968" y="755203"/>
            <a:ext cx="4766354" cy="4276018"/>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19"/>
          <p:cNvSpPr txBox="1"/>
          <p:nvPr>
            <p:ph type="title"/>
          </p:nvPr>
        </p:nvSpPr>
        <p:spPr>
          <a:xfrm>
            <a:off x="0" y="0"/>
            <a:ext cx="7429520" cy="642924"/>
          </a:xfrm>
          <a:prstGeom prst="rect">
            <a:avLst/>
          </a:prstGeom>
          <a:noFill/>
          <a:ln>
            <a:noFill/>
          </a:ln>
        </p:spPr>
        <p:txBody>
          <a:bodyPr anchorCtr="0" anchor="ctr" bIns="45700" lIns="91425" spcFirstLastPara="1" rIns="91425" wrap="square" tIns="45700">
            <a:normAutofit/>
          </a:bodyPr>
          <a:lstStyle/>
          <a:p>
            <a:pPr indent="0" lvl="0" marL="180000" rtl="0" algn="l">
              <a:spcBef>
                <a:spcPts val="0"/>
              </a:spcBef>
              <a:spcAft>
                <a:spcPts val="0"/>
              </a:spcAft>
              <a:buClr>
                <a:schemeClr val="lt1"/>
              </a:buClr>
              <a:buSzPts val="2800"/>
              <a:buFont typeface="Calibri"/>
              <a:buNone/>
            </a:pPr>
            <a:r>
              <a:rPr lang="en-US"/>
              <a:t>Research Findings: Focus Group</a:t>
            </a:r>
            <a:endParaRPr/>
          </a:p>
        </p:txBody>
      </p:sp>
      <p:sp>
        <p:nvSpPr>
          <p:cNvPr id="129" name="Google Shape;129;p19"/>
          <p:cNvSpPr txBox="1"/>
          <p:nvPr>
            <p:ph idx="1" type="body"/>
          </p:nvPr>
        </p:nvSpPr>
        <p:spPr>
          <a:xfrm>
            <a:off x="5219409" y="2618379"/>
            <a:ext cx="3419872" cy="2391918"/>
          </a:xfrm>
          <a:prstGeom prst="rect">
            <a:avLst/>
          </a:prstGeom>
          <a:noFill/>
          <a:ln>
            <a:noFill/>
          </a:ln>
        </p:spPr>
        <p:txBody>
          <a:bodyPr anchorCtr="0" anchor="t" bIns="45700" lIns="91425" spcFirstLastPara="1" rIns="91425" wrap="square" tIns="45700">
            <a:noAutofit/>
          </a:bodyPr>
          <a:lstStyle/>
          <a:p>
            <a:pPr indent="0" lvl="1" marL="457200" rtl="0" algn="l">
              <a:spcBef>
                <a:spcPts val="0"/>
              </a:spcBef>
              <a:spcAft>
                <a:spcPts val="0"/>
              </a:spcAft>
              <a:buClr>
                <a:schemeClr val="dk1"/>
              </a:buClr>
              <a:buSzPts val="1000"/>
              <a:buNone/>
            </a:pPr>
            <a:r>
              <a:t/>
            </a:r>
            <a:endParaRPr sz="1000"/>
          </a:p>
          <a:p>
            <a:pPr indent="0" lvl="1" marL="514350" rtl="0" algn="l">
              <a:spcBef>
                <a:spcPts val="200"/>
              </a:spcBef>
              <a:spcAft>
                <a:spcPts val="0"/>
              </a:spcAft>
              <a:buClr>
                <a:schemeClr val="dk1"/>
              </a:buClr>
              <a:buSzPts val="1000"/>
              <a:buNone/>
            </a:pPr>
            <a:r>
              <a:t/>
            </a:r>
            <a:endParaRPr sz="1000"/>
          </a:p>
          <a:p>
            <a:pPr indent="-222250" lvl="1" marL="800100" rtl="0" algn="l">
              <a:spcBef>
                <a:spcPts val="200"/>
              </a:spcBef>
              <a:spcAft>
                <a:spcPts val="0"/>
              </a:spcAft>
              <a:buClr>
                <a:schemeClr val="dk1"/>
              </a:buClr>
              <a:buSzPts val="1000"/>
              <a:buFont typeface="Noto Sans Symbols"/>
              <a:buNone/>
            </a:pPr>
            <a:r>
              <a:t/>
            </a:r>
            <a:endParaRPr sz="1000"/>
          </a:p>
          <a:p>
            <a:pPr indent="0" lvl="0" marL="57150" rtl="0" algn="l">
              <a:spcBef>
                <a:spcPts val="280"/>
              </a:spcBef>
              <a:spcAft>
                <a:spcPts val="0"/>
              </a:spcAft>
              <a:buClr>
                <a:schemeClr val="dk1"/>
              </a:buClr>
              <a:buSzPts val="1400"/>
              <a:buNone/>
            </a:pPr>
            <a:r>
              <a:rPr lang="en-US" sz="1400" u="sng"/>
              <a:t>Recommendations</a:t>
            </a:r>
            <a:endParaRPr/>
          </a:p>
          <a:p>
            <a:pPr indent="-285750" lvl="1" marL="800100" rtl="0" algn="l">
              <a:spcBef>
                <a:spcPts val="200"/>
              </a:spcBef>
              <a:spcAft>
                <a:spcPts val="0"/>
              </a:spcAft>
              <a:buClr>
                <a:schemeClr val="dk1"/>
              </a:buClr>
              <a:buSzPts val="1000"/>
              <a:buFont typeface="Noto Sans Symbols"/>
              <a:buChar char="⮚"/>
            </a:pPr>
            <a:r>
              <a:rPr lang="en-US" sz="1000"/>
              <a:t>“Substitute the use of keys with modern means of security technology.”</a:t>
            </a:r>
            <a:endParaRPr/>
          </a:p>
          <a:p>
            <a:pPr indent="-285750" lvl="1" marL="800100" rtl="0" algn="l">
              <a:spcBef>
                <a:spcPts val="200"/>
              </a:spcBef>
              <a:spcAft>
                <a:spcPts val="0"/>
              </a:spcAft>
              <a:buClr>
                <a:schemeClr val="dk1"/>
              </a:buClr>
              <a:buSzPts val="1000"/>
              <a:buFont typeface="Noto Sans Symbols"/>
              <a:buChar char="⮚"/>
            </a:pPr>
            <a:r>
              <a:rPr lang="en-US" sz="1000"/>
              <a:t>“Get the door to know that you are its main user”</a:t>
            </a:r>
            <a:endParaRPr/>
          </a:p>
          <a:p>
            <a:pPr indent="-285750" lvl="1" marL="800100" rtl="0" algn="l">
              <a:spcBef>
                <a:spcPts val="200"/>
              </a:spcBef>
              <a:spcAft>
                <a:spcPts val="0"/>
              </a:spcAft>
              <a:buClr>
                <a:schemeClr val="dk1"/>
              </a:buClr>
              <a:buSzPts val="1000"/>
              <a:buFont typeface="Noto Sans Symbols"/>
              <a:buChar char="⮚"/>
            </a:pPr>
            <a:r>
              <a:rPr lang="en-US" sz="1000"/>
              <a:t>“(A system that can) Identify visitors and inform users of people standing outside door”</a:t>
            </a:r>
            <a:endParaRPr/>
          </a:p>
          <a:p>
            <a:pPr indent="-285750" lvl="1" marL="800100" rtl="0" algn="l">
              <a:spcBef>
                <a:spcPts val="200"/>
              </a:spcBef>
              <a:spcAft>
                <a:spcPts val="0"/>
              </a:spcAft>
              <a:buClr>
                <a:schemeClr val="dk1"/>
              </a:buClr>
              <a:buSzPts val="1000"/>
              <a:buFont typeface="Noto Sans Symbols"/>
              <a:buChar char="⮚"/>
            </a:pPr>
            <a:r>
              <a:rPr lang="en-US" sz="1000"/>
              <a:t>“a solution that tackles necessity to unlock multiple doors, for instance in apartment buildings"</a:t>
            </a:r>
            <a:endParaRPr/>
          </a:p>
          <a:p>
            <a:pPr indent="-234950" lvl="1" marL="800100" rtl="0" algn="l">
              <a:spcBef>
                <a:spcPts val="160"/>
              </a:spcBef>
              <a:spcAft>
                <a:spcPts val="0"/>
              </a:spcAft>
              <a:buClr>
                <a:schemeClr val="dk1"/>
              </a:buClr>
              <a:buSzPts val="800"/>
              <a:buFont typeface="Noto Sans Symbols"/>
              <a:buNone/>
            </a:pPr>
            <a:r>
              <a:t/>
            </a:r>
            <a:endParaRPr sz="800"/>
          </a:p>
          <a:p>
            <a:pPr indent="-234950" lvl="1" marL="800100" rtl="0" algn="l">
              <a:spcBef>
                <a:spcPts val="160"/>
              </a:spcBef>
              <a:spcAft>
                <a:spcPts val="0"/>
              </a:spcAft>
              <a:buClr>
                <a:schemeClr val="dk1"/>
              </a:buClr>
              <a:buSzPts val="800"/>
              <a:buFont typeface="Noto Sans Symbols"/>
              <a:buNone/>
            </a:pPr>
            <a:r>
              <a:t/>
            </a:r>
            <a:endParaRPr sz="800"/>
          </a:p>
          <a:p>
            <a:pPr indent="0" lvl="0" marL="0" rtl="0" algn="l">
              <a:spcBef>
                <a:spcPts val="160"/>
              </a:spcBef>
              <a:spcAft>
                <a:spcPts val="0"/>
              </a:spcAft>
              <a:buClr>
                <a:schemeClr val="dk1"/>
              </a:buClr>
              <a:buSzPts val="800"/>
              <a:buNone/>
            </a:pPr>
            <a:r>
              <a:t/>
            </a:r>
            <a:endParaRPr sz="800"/>
          </a:p>
          <a:p>
            <a:pPr indent="0" lvl="0" marL="0" rtl="0" algn="l">
              <a:spcBef>
                <a:spcPts val="160"/>
              </a:spcBef>
              <a:spcAft>
                <a:spcPts val="0"/>
              </a:spcAft>
              <a:buClr>
                <a:schemeClr val="dk1"/>
              </a:buClr>
              <a:buSzPts val="800"/>
              <a:buNone/>
            </a:pPr>
            <a:r>
              <a:t/>
            </a:r>
            <a:endParaRPr sz="800"/>
          </a:p>
          <a:p>
            <a:pPr indent="0" lvl="0" marL="0" rtl="0" algn="l">
              <a:spcBef>
                <a:spcPts val="160"/>
              </a:spcBef>
              <a:spcAft>
                <a:spcPts val="0"/>
              </a:spcAft>
              <a:buClr>
                <a:schemeClr val="dk1"/>
              </a:buClr>
              <a:buSzPts val="800"/>
              <a:buNone/>
            </a:pPr>
            <a:r>
              <a:t/>
            </a:r>
            <a:endParaRPr sz="800"/>
          </a:p>
          <a:p>
            <a:pPr indent="0" lvl="0" marL="0" rtl="0" algn="l">
              <a:spcBef>
                <a:spcPts val="160"/>
              </a:spcBef>
              <a:spcAft>
                <a:spcPts val="0"/>
              </a:spcAft>
              <a:buClr>
                <a:schemeClr val="dk1"/>
              </a:buClr>
              <a:buSzPts val="800"/>
              <a:buNone/>
            </a:pPr>
            <a:r>
              <a:rPr lang="en-US" sz="800"/>
              <a:t>	</a:t>
            </a:r>
            <a:endParaRPr/>
          </a:p>
          <a:p>
            <a:pPr indent="0" lvl="1" marL="400050" rtl="0" algn="l">
              <a:spcBef>
                <a:spcPts val="160"/>
              </a:spcBef>
              <a:spcAft>
                <a:spcPts val="0"/>
              </a:spcAft>
              <a:buClr>
                <a:schemeClr val="dk1"/>
              </a:buClr>
              <a:buSzPts val="800"/>
              <a:buNone/>
            </a:pPr>
            <a:r>
              <a:t/>
            </a:r>
            <a:endParaRPr sz="800"/>
          </a:p>
        </p:txBody>
      </p:sp>
      <p:sp>
        <p:nvSpPr>
          <p:cNvPr id="130" name="Google Shape;130;p19"/>
          <p:cNvSpPr txBox="1"/>
          <p:nvPr/>
        </p:nvSpPr>
        <p:spPr>
          <a:xfrm>
            <a:off x="51451" y="771549"/>
            <a:ext cx="3888431" cy="2277547"/>
          </a:xfrm>
          <a:prstGeom prst="rect">
            <a:avLst/>
          </a:prstGeom>
          <a:noFill/>
          <a:ln>
            <a:noFill/>
          </a:ln>
        </p:spPr>
        <p:txBody>
          <a:bodyPr anchorCtr="0" anchor="t" bIns="45700" lIns="91425" spcFirstLastPara="1" rIns="91425" wrap="square" tIns="45700">
            <a:spAutoFit/>
          </a:bodyPr>
          <a:lstStyle/>
          <a:p>
            <a:pPr indent="0" lvl="0" marL="400050" marR="0" rtl="0" algn="l">
              <a:spcBef>
                <a:spcPts val="0"/>
              </a:spcBef>
              <a:spcAft>
                <a:spcPts val="0"/>
              </a:spcAft>
              <a:buNone/>
            </a:pPr>
            <a:r>
              <a:rPr lang="en-US" sz="1400" u="sng">
                <a:solidFill>
                  <a:schemeClr val="dk1"/>
                </a:solidFill>
                <a:latin typeface="Calibri"/>
                <a:ea typeface="Calibri"/>
                <a:cs typeface="Calibri"/>
                <a:sym typeface="Calibri"/>
              </a:rPr>
              <a:t>Pain points </a:t>
            </a:r>
            <a:endParaRPr/>
          </a:p>
          <a:p>
            <a:pPr indent="-63500" lvl="1" marL="800100" marR="0" rtl="0" algn="just">
              <a:spcBef>
                <a:spcPts val="0"/>
              </a:spcBef>
              <a:spcAft>
                <a:spcPts val="0"/>
              </a:spcAft>
              <a:buClr>
                <a:schemeClr val="dk1"/>
              </a:buClr>
              <a:buSzPts val="1000"/>
              <a:buFont typeface="Noto Sans Symbols"/>
              <a:buChar char="⮚"/>
            </a:pPr>
            <a:r>
              <a:rPr b="0" i="0" lang="en-US" sz="1000" u="none" cap="none" strike="noStrike">
                <a:solidFill>
                  <a:schemeClr val="dk1"/>
                </a:solidFill>
                <a:latin typeface="Calibri"/>
                <a:ea typeface="Calibri"/>
                <a:cs typeface="Calibri"/>
                <a:sym typeface="Calibri"/>
              </a:rPr>
              <a:t>“Having to leave the house urgently, I often cannot remember where I placed my keys, forcing me to search bags, jackets etc.”</a:t>
            </a:r>
            <a:endParaRPr/>
          </a:p>
          <a:p>
            <a:pPr indent="-63500" lvl="1" marL="800100" marR="0" rtl="0" algn="just">
              <a:spcBef>
                <a:spcPts val="0"/>
              </a:spcBef>
              <a:spcAft>
                <a:spcPts val="0"/>
              </a:spcAft>
              <a:buClr>
                <a:schemeClr val="dk1"/>
              </a:buClr>
              <a:buSzPts val="1000"/>
              <a:buFont typeface="Noto Sans Symbols"/>
              <a:buChar char="⮚"/>
            </a:pPr>
            <a:r>
              <a:rPr b="0" i="0" lang="en-US" sz="1000" u="none" cap="none" strike="noStrike">
                <a:solidFill>
                  <a:schemeClr val="dk1"/>
                </a:solidFill>
                <a:latin typeface="Calibri"/>
                <a:ea typeface="Calibri"/>
                <a:cs typeface="Calibri"/>
                <a:sym typeface="Calibri"/>
              </a:rPr>
              <a:t>“This mini-heart attack I get whenever I arrive outside my door and can’t feel my keys in my pocket”</a:t>
            </a:r>
            <a:endParaRPr/>
          </a:p>
          <a:p>
            <a:pPr indent="-63500" lvl="1" marL="800100" marR="0" rtl="0" algn="just">
              <a:spcBef>
                <a:spcPts val="0"/>
              </a:spcBef>
              <a:spcAft>
                <a:spcPts val="0"/>
              </a:spcAft>
              <a:buClr>
                <a:schemeClr val="dk1"/>
              </a:buClr>
              <a:buSzPts val="1000"/>
              <a:buFont typeface="Noto Sans Symbols"/>
              <a:buChar char="⮚"/>
            </a:pPr>
            <a:r>
              <a:rPr b="0" i="0" lang="en-US" sz="1000" u="none" cap="none" strike="noStrike">
                <a:solidFill>
                  <a:schemeClr val="dk1"/>
                </a:solidFill>
                <a:latin typeface="Calibri"/>
                <a:ea typeface="Calibri"/>
                <a:cs typeface="Calibri"/>
                <a:sym typeface="Calibri"/>
              </a:rPr>
              <a:t>“When somebody is staying over, like friends or family, having one pair of keys limits our daily schedule”</a:t>
            </a:r>
            <a:endParaRPr/>
          </a:p>
          <a:p>
            <a:pPr indent="-63500" lvl="1" marL="800100" marR="0" rtl="0" algn="just">
              <a:spcBef>
                <a:spcPts val="0"/>
              </a:spcBef>
              <a:spcAft>
                <a:spcPts val="0"/>
              </a:spcAft>
              <a:buClr>
                <a:schemeClr val="dk1"/>
              </a:buClr>
              <a:buSzPts val="1000"/>
              <a:buFont typeface="Noto Sans Symbols"/>
              <a:buChar char="⮚"/>
            </a:pPr>
            <a:r>
              <a:rPr b="0" i="0" lang="en-US" sz="1000" u="none" cap="none" strike="noStrike">
                <a:solidFill>
                  <a:schemeClr val="dk1"/>
                </a:solidFill>
                <a:latin typeface="Calibri"/>
                <a:ea typeface="Calibri"/>
                <a:cs typeface="Calibri"/>
                <a:sym typeface="Calibri"/>
              </a:rPr>
              <a:t>“Whenever I have to do chores that require me to even briefly get out of my flat, like taking out the garbage, I still need to look for my keys and take them with me”</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1" name="Google Shape;131;p19"/>
          <p:cNvSpPr/>
          <p:nvPr/>
        </p:nvSpPr>
        <p:spPr>
          <a:xfrm>
            <a:off x="470604" y="785516"/>
            <a:ext cx="3600400" cy="2016224"/>
          </a:xfrm>
          <a:prstGeom prst="rect">
            <a:avLst/>
          </a:prstGeom>
          <a:noFill/>
          <a:ln cap="flat" cmpd="sng" w="25400">
            <a:solidFill>
              <a:schemeClr val="accent2"/>
            </a:solidFill>
            <a:prstDash val="solid"/>
            <a:round/>
            <a:headEnd len="sm" w="sm" type="none"/>
            <a:tailEnd len="sm" w="sm" type="none"/>
          </a:ln>
        </p:spPr>
        <p:txBody>
          <a:bodyPr anchorCtr="0" anchor="ctr" bIns="25200" lIns="91425" spcFirstLastPara="1" rIns="91425" wrap="square" tIns="252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2" name="Google Shape;132;p19"/>
          <p:cNvSpPr txBox="1"/>
          <p:nvPr/>
        </p:nvSpPr>
        <p:spPr>
          <a:xfrm>
            <a:off x="0" y="3191689"/>
            <a:ext cx="3888431" cy="1554272"/>
          </a:xfrm>
          <a:prstGeom prst="rect">
            <a:avLst/>
          </a:prstGeom>
          <a:noFill/>
          <a:ln>
            <a:noFill/>
          </a:ln>
        </p:spPr>
        <p:txBody>
          <a:bodyPr anchorCtr="0" anchor="t" bIns="45700" lIns="91425" spcFirstLastPara="1" rIns="91425" wrap="square" tIns="45700">
            <a:spAutoFit/>
          </a:bodyPr>
          <a:lstStyle/>
          <a:p>
            <a:pPr indent="0" lvl="0" marL="400050" marR="0" rtl="0" algn="l">
              <a:spcBef>
                <a:spcPts val="0"/>
              </a:spcBef>
              <a:spcAft>
                <a:spcPts val="0"/>
              </a:spcAft>
              <a:buNone/>
            </a:pPr>
            <a:r>
              <a:rPr lang="en-US" sz="1400" u="sng">
                <a:solidFill>
                  <a:schemeClr val="dk1"/>
                </a:solidFill>
                <a:latin typeface="Calibri"/>
                <a:ea typeface="Calibri"/>
                <a:cs typeface="Calibri"/>
                <a:sym typeface="Calibri"/>
              </a:rPr>
              <a:t>Coping strategies (when locked out)</a:t>
            </a:r>
            <a:endParaRPr/>
          </a:p>
          <a:p>
            <a:pPr indent="-66675" lvl="1" marL="800100" marR="0" rtl="0" algn="just">
              <a:spcBef>
                <a:spcPts val="0"/>
              </a:spcBef>
              <a:spcAft>
                <a:spcPts val="0"/>
              </a:spcAft>
              <a:buClr>
                <a:schemeClr val="dk1"/>
              </a:buClr>
              <a:buSzPts val="1050"/>
              <a:buFont typeface="Noto Sans Symbols"/>
              <a:buChar char="⮚"/>
            </a:pPr>
            <a:r>
              <a:rPr b="0" i="0" lang="en-US" sz="1050" u="none" cap="none" strike="noStrike">
                <a:solidFill>
                  <a:schemeClr val="dk1"/>
                </a:solidFill>
                <a:latin typeface="Calibri"/>
                <a:ea typeface="Calibri"/>
                <a:cs typeface="Calibri"/>
                <a:sym typeface="Calibri"/>
              </a:rPr>
              <a:t>“Called the Locksmith, waited for around 40 minutes and spent 100£ to get my door unlocked”</a:t>
            </a:r>
            <a:endParaRPr/>
          </a:p>
          <a:p>
            <a:pPr indent="-66675" lvl="1" marL="800100" marR="0" rtl="0" algn="just">
              <a:spcBef>
                <a:spcPts val="0"/>
              </a:spcBef>
              <a:spcAft>
                <a:spcPts val="0"/>
              </a:spcAft>
              <a:buClr>
                <a:schemeClr val="dk1"/>
              </a:buClr>
              <a:buSzPts val="1050"/>
              <a:buFont typeface="Noto Sans Symbols"/>
              <a:buChar char="⮚"/>
            </a:pPr>
            <a:r>
              <a:rPr b="0" i="0" lang="en-US" sz="1050" u="none" cap="none" strike="noStrike">
                <a:solidFill>
                  <a:schemeClr val="dk1"/>
                </a:solidFill>
                <a:latin typeface="Calibri"/>
                <a:ea typeface="Calibri"/>
                <a:cs typeface="Calibri"/>
                <a:sym typeface="Calibri"/>
              </a:rPr>
              <a:t>“Tried to climb through the window but resulted to calling the Locksmith”</a:t>
            </a:r>
            <a:endParaRPr/>
          </a:p>
          <a:p>
            <a:pPr indent="-66675" lvl="1" marL="800100" marR="0" rtl="0" algn="just">
              <a:spcBef>
                <a:spcPts val="0"/>
              </a:spcBef>
              <a:spcAft>
                <a:spcPts val="0"/>
              </a:spcAft>
              <a:buClr>
                <a:schemeClr val="dk1"/>
              </a:buClr>
              <a:buSzPts val="1050"/>
              <a:buFont typeface="Noto Sans Symbols"/>
              <a:buChar char="⮚"/>
            </a:pPr>
            <a:r>
              <a:rPr b="0" i="0" lang="en-US" sz="1050" u="none" cap="none" strike="noStrike">
                <a:solidFill>
                  <a:schemeClr val="dk1"/>
                </a:solidFill>
                <a:latin typeface="Calibri"/>
                <a:ea typeface="Calibri"/>
                <a:cs typeface="Calibri"/>
                <a:sym typeface="Calibri"/>
              </a:rPr>
              <a:t>“Stayed the night at a friend’s house because it was too late”</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3" name="Google Shape;133;p19"/>
          <p:cNvSpPr/>
          <p:nvPr/>
        </p:nvSpPr>
        <p:spPr>
          <a:xfrm>
            <a:off x="433879" y="3195001"/>
            <a:ext cx="3600400" cy="1608403"/>
          </a:xfrm>
          <a:prstGeom prst="rect">
            <a:avLst/>
          </a:prstGeom>
          <a:noFill/>
          <a:ln cap="flat" cmpd="sng" w="25400">
            <a:solidFill>
              <a:schemeClr val="accent1"/>
            </a:solidFill>
            <a:prstDash val="solid"/>
            <a:round/>
            <a:headEnd len="sm" w="sm" type="none"/>
            <a:tailEnd len="sm" w="sm" type="none"/>
          </a:ln>
        </p:spPr>
        <p:txBody>
          <a:bodyPr anchorCtr="0" anchor="ctr" bIns="25200" lIns="91425" spcFirstLastPara="1" rIns="91425" wrap="square" tIns="252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4" name="Google Shape;134;p19"/>
          <p:cNvSpPr txBox="1"/>
          <p:nvPr/>
        </p:nvSpPr>
        <p:spPr>
          <a:xfrm>
            <a:off x="4857786" y="617661"/>
            <a:ext cx="3720139" cy="2431435"/>
          </a:xfrm>
          <a:prstGeom prst="rect">
            <a:avLst/>
          </a:prstGeom>
          <a:noFill/>
          <a:ln>
            <a:noFill/>
          </a:ln>
        </p:spPr>
        <p:txBody>
          <a:bodyPr anchorCtr="0" anchor="t" bIns="45700" lIns="91425" spcFirstLastPara="1" rIns="91425" wrap="square" tIns="45700">
            <a:spAutoFit/>
          </a:bodyPr>
          <a:lstStyle/>
          <a:p>
            <a:pPr indent="0" lvl="1" marL="800100" marR="0" rtl="0" algn="l">
              <a:spcBef>
                <a:spcPts val="0"/>
              </a:spcBef>
              <a:spcAft>
                <a:spcPts val="0"/>
              </a:spcAft>
              <a:buClr>
                <a:schemeClr val="dk1"/>
              </a:buClr>
              <a:buSzPts val="1000"/>
              <a:buFont typeface="Noto Sans Symbols"/>
              <a:buNone/>
            </a:pPr>
            <a:r>
              <a:t/>
            </a:r>
            <a:endParaRPr b="0" i="0" sz="1000" u="none" cap="none" strike="noStrike">
              <a:solidFill>
                <a:schemeClr val="dk1"/>
              </a:solidFill>
              <a:latin typeface="Calibri"/>
              <a:ea typeface="Calibri"/>
              <a:cs typeface="Calibri"/>
              <a:sym typeface="Calibri"/>
            </a:endParaRPr>
          </a:p>
          <a:p>
            <a:pPr indent="0" lvl="0" marL="400050" marR="0" rtl="0" algn="l">
              <a:spcBef>
                <a:spcPts val="0"/>
              </a:spcBef>
              <a:spcAft>
                <a:spcPts val="0"/>
              </a:spcAft>
              <a:buNone/>
            </a:pPr>
            <a:r>
              <a:rPr lang="en-US" sz="1400" u="sng">
                <a:solidFill>
                  <a:schemeClr val="dk1"/>
                </a:solidFill>
                <a:latin typeface="Calibri"/>
                <a:ea typeface="Calibri"/>
                <a:cs typeface="Calibri"/>
                <a:sym typeface="Calibri"/>
              </a:rPr>
              <a:t>Comments on key usage</a:t>
            </a:r>
            <a:endParaRPr/>
          </a:p>
          <a:p>
            <a:pPr indent="-63500" lvl="1" marL="800100" marR="0" rtl="0" algn="just">
              <a:spcBef>
                <a:spcPts val="0"/>
              </a:spcBef>
              <a:spcAft>
                <a:spcPts val="0"/>
              </a:spcAft>
              <a:buClr>
                <a:schemeClr val="dk1"/>
              </a:buClr>
              <a:buSzPts val="1000"/>
              <a:buFont typeface="Noto Sans Symbols"/>
              <a:buChar char="⮚"/>
            </a:pPr>
            <a:r>
              <a:rPr b="0" i="0" lang="en-US" sz="1000" u="none" cap="none" strike="noStrike">
                <a:solidFill>
                  <a:schemeClr val="dk1"/>
                </a:solidFill>
                <a:latin typeface="Calibri"/>
                <a:ea typeface="Calibri"/>
                <a:cs typeface="Calibri"/>
                <a:sym typeface="Calibri"/>
              </a:rPr>
              <a:t>“It is annoying having to refer to a locksmith whenever you face issues with your keys, in a busy city like London; (you are) probably going to wait for more than half an hour”</a:t>
            </a:r>
            <a:endParaRPr/>
          </a:p>
          <a:p>
            <a:pPr indent="-63500" lvl="1" marL="800100" marR="0" rtl="0" algn="just">
              <a:spcBef>
                <a:spcPts val="0"/>
              </a:spcBef>
              <a:spcAft>
                <a:spcPts val="0"/>
              </a:spcAft>
              <a:buClr>
                <a:schemeClr val="dk1"/>
              </a:buClr>
              <a:buSzPts val="1000"/>
              <a:buFont typeface="Noto Sans Symbols"/>
              <a:buChar char="⮚"/>
            </a:pPr>
            <a:r>
              <a:rPr b="0" i="0" lang="en-US" sz="1000" u="none" cap="none" strike="noStrike">
                <a:solidFill>
                  <a:schemeClr val="dk1"/>
                </a:solidFill>
                <a:latin typeface="Calibri"/>
                <a:ea typeface="Calibri"/>
                <a:cs typeface="Calibri"/>
                <a:sym typeface="Calibri"/>
              </a:rPr>
              <a:t>”One of the few remaining aspects of our daily lives that has been maintained so constant throughout the years”</a:t>
            </a:r>
            <a:endParaRPr/>
          </a:p>
          <a:p>
            <a:pPr indent="-63500" lvl="1" marL="800100" marR="0" rtl="0" algn="just">
              <a:spcBef>
                <a:spcPts val="0"/>
              </a:spcBef>
              <a:spcAft>
                <a:spcPts val="0"/>
              </a:spcAft>
              <a:buClr>
                <a:schemeClr val="dk1"/>
              </a:buClr>
              <a:buSzPts val="1000"/>
              <a:buFont typeface="Noto Sans Symbols"/>
              <a:buChar char="⮚"/>
            </a:pPr>
            <a:r>
              <a:rPr b="0" i="0" lang="en-US" sz="1000" u="none" cap="none" strike="noStrike">
                <a:solidFill>
                  <a:schemeClr val="dk1"/>
                </a:solidFill>
                <a:latin typeface="Calibri"/>
                <a:ea typeface="Calibri"/>
                <a:cs typeface="Calibri"/>
                <a:sym typeface="Calibri"/>
              </a:rPr>
              <a:t>“There should have already been a trend towards digital locking systems. It is a shame for one living on this day and age to get locked out of their own property”</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5" name="Google Shape;135;p19"/>
          <p:cNvSpPr/>
          <p:nvPr/>
        </p:nvSpPr>
        <p:spPr>
          <a:xfrm>
            <a:off x="5292080" y="771550"/>
            <a:ext cx="3528392" cy="2736304"/>
          </a:xfrm>
          <a:prstGeom prst="rect">
            <a:avLst/>
          </a:prstGeom>
          <a:noFill/>
          <a:ln>
            <a:noFill/>
          </a:ln>
        </p:spPr>
        <p:txBody>
          <a:bodyPr anchorCtr="0" anchor="ctr" bIns="25200" lIns="91425" spcFirstLastPara="1" rIns="91425" wrap="square" tIns="252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6" name="Google Shape;136;p19"/>
          <p:cNvSpPr/>
          <p:nvPr/>
        </p:nvSpPr>
        <p:spPr>
          <a:xfrm>
            <a:off x="5287148" y="789145"/>
            <a:ext cx="3419872" cy="2052000"/>
          </a:xfrm>
          <a:prstGeom prst="rect">
            <a:avLst/>
          </a:prstGeom>
          <a:noFill/>
          <a:ln cap="flat" cmpd="sng" w="25400">
            <a:solidFill>
              <a:schemeClr val="accent6"/>
            </a:solidFill>
            <a:prstDash val="solid"/>
            <a:round/>
            <a:headEnd len="sm" w="sm" type="none"/>
            <a:tailEnd len="sm" w="sm" type="none"/>
          </a:ln>
        </p:spPr>
        <p:txBody>
          <a:bodyPr anchorCtr="0" anchor="ctr" bIns="25200" lIns="91425" spcFirstLastPara="1" rIns="91425" wrap="square" tIns="252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7" name="Google Shape;137;p19"/>
          <p:cNvSpPr/>
          <p:nvPr/>
        </p:nvSpPr>
        <p:spPr>
          <a:xfrm>
            <a:off x="5290249" y="3197848"/>
            <a:ext cx="3419872" cy="1770019"/>
          </a:xfrm>
          <a:prstGeom prst="rect">
            <a:avLst/>
          </a:prstGeom>
          <a:noFill/>
          <a:ln cap="flat" cmpd="sng" w="25400">
            <a:solidFill>
              <a:schemeClr val="accent3"/>
            </a:solidFill>
            <a:prstDash val="solid"/>
            <a:round/>
            <a:headEnd len="sm" w="sm" type="none"/>
            <a:tailEnd len="sm" w="sm" type="none"/>
          </a:ln>
        </p:spPr>
        <p:txBody>
          <a:bodyPr anchorCtr="0" anchor="ctr" bIns="25200" lIns="91425" spcFirstLastPara="1" rIns="91425" wrap="square" tIns="252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Group" id="138" name="Google Shape;138;p19"/>
          <p:cNvPicPr preferRelativeResize="0"/>
          <p:nvPr/>
        </p:nvPicPr>
        <p:blipFill rotWithShape="1">
          <a:blip r:embed="rId3">
            <a:alphaModFix/>
          </a:blip>
          <a:srcRect b="0" l="0" r="0" t="0"/>
          <a:stretch/>
        </p:blipFill>
        <p:spPr>
          <a:xfrm>
            <a:off x="4035394" y="2291588"/>
            <a:ext cx="1249288" cy="1249288"/>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20"/>
          <p:cNvSpPr txBox="1"/>
          <p:nvPr>
            <p:ph type="title"/>
          </p:nvPr>
        </p:nvSpPr>
        <p:spPr>
          <a:xfrm>
            <a:off x="0" y="0"/>
            <a:ext cx="7429520" cy="642924"/>
          </a:xfrm>
          <a:prstGeom prst="rect">
            <a:avLst/>
          </a:prstGeom>
          <a:noFill/>
          <a:ln>
            <a:noFill/>
          </a:ln>
        </p:spPr>
        <p:txBody>
          <a:bodyPr anchorCtr="0" anchor="ctr" bIns="45700" lIns="91425" spcFirstLastPara="1" rIns="91425" wrap="square" tIns="45700">
            <a:normAutofit/>
          </a:bodyPr>
          <a:lstStyle/>
          <a:p>
            <a:pPr indent="0" lvl="0" marL="180000" rtl="0" algn="l">
              <a:spcBef>
                <a:spcPts val="0"/>
              </a:spcBef>
              <a:spcAft>
                <a:spcPts val="0"/>
              </a:spcAft>
              <a:buClr>
                <a:schemeClr val="lt1"/>
              </a:buClr>
              <a:buSzPts val="2800"/>
              <a:buFont typeface="Calibri"/>
              <a:buNone/>
            </a:pPr>
            <a:r>
              <a:rPr lang="en-US"/>
              <a:t>Research Findings: Summary</a:t>
            </a:r>
            <a:endParaRPr/>
          </a:p>
        </p:txBody>
      </p:sp>
      <p:sp>
        <p:nvSpPr>
          <p:cNvPr id="144" name="Google Shape;144;p20"/>
          <p:cNvSpPr txBox="1"/>
          <p:nvPr>
            <p:ph idx="1" type="body"/>
          </p:nvPr>
        </p:nvSpPr>
        <p:spPr>
          <a:xfrm>
            <a:off x="457200" y="1071553"/>
            <a:ext cx="7283152" cy="3523070"/>
          </a:xfrm>
          <a:prstGeom prst="rect">
            <a:avLst/>
          </a:prstGeom>
          <a:noFill/>
          <a:ln>
            <a:noFill/>
          </a:ln>
        </p:spPr>
        <p:txBody>
          <a:bodyPr anchorCtr="0" anchor="t" bIns="45700" lIns="91425" spcFirstLastPara="1" rIns="91425" wrap="square" tIns="45700">
            <a:normAutofit fontScale="85000" lnSpcReduction="10000"/>
          </a:bodyPr>
          <a:lstStyle/>
          <a:p>
            <a:pPr indent="-342900" lvl="0" marL="342900" rtl="0" algn="l">
              <a:spcBef>
                <a:spcPts val="0"/>
              </a:spcBef>
              <a:spcAft>
                <a:spcPts val="0"/>
              </a:spcAft>
              <a:buClr>
                <a:schemeClr val="dk1"/>
              </a:buClr>
              <a:buSzPct val="100000"/>
              <a:buChar char="•"/>
            </a:pPr>
            <a:r>
              <a:rPr lang="en-US" sz="1600"/>
              <a:t>The majority of survey takers have been locked out of their house at least once</a:t>
            </a:r>
            <a:endParaRPr/>
          </a:p>
          <a:p>
            <a:pPr indent="-342900" lvl="0" marL="342900" rtl="0" algn="l">
              <a:spcBef>
                <a:spcPts val="272"/>
              </a:spcBef>
              <a:spcAft>
                <a:spcPts val="0"/>
              </a:spcAft>
              <a:buClr>
                <a:schemeClr val="dk1"/>
              </a:buClr>
              <a:buSzPct val="100000"/>
              <a:buChar char="•"/>
            </a:pPr>
            <a:r>
              <a:rPr lang="en-US" sz="1600"/>
              <a:t>Main key problems faced are linked to </a:t>
            </a:r>
            <a:r>
              <a:rPr b="1" lang="en-US" sz="1600"/>
              <a:t>forgetting</a:t>
            </a:r>
            <a:r>
              <a:rPr lang="en-US" sz="1600"/>
              <a:t> or </a:t>
            </a:r>
            <a:r>
              <a:rPr b="1" lang="en-US" sz="1600"/>
              <a:t>losing</a:t>
            </a:r>
            <a:r>
              <a:rPr lang="en-US" sz="1600"/>
              <a:t> them</a:t>
            </a:r>
            <a:endParaRPr/>
          </a:p>
          <a:p>
            <a:pPr indent="-342900" lvl="0" marL="342900" rtl="0" algn="l">
              <a:spcBef>
                <a:spcPts val="272"/>
              </a:spcBef>
              <a:spcAft>
                <a:spcPts val="0"/>
              </a:spcAft>
              <a:buClr>
                <a:schemeClr val="dk1"/>
              </a:buClr>
              <a:buSzPct val="100000"/>
              <a:buChar char="•"/>
            </a:pPr>
            <a:r>
              <a:rPr lang="en-US" sz="1600"/>
              <a:t>Ages 18-30 show sufficient </a:t>
            </a:r>
            <a:r>
              <a:rPr b="1" lang="en-US" sz="1600"/>
              <a:t>familiarity</a:t>
            </a:r>
            <a:r>
              <a:rPr lang="en-US" sz="1600"/>
              <a:t> with smart home solutions, with zero negative responses</a:t>
            </a:r>
            <a:endParaRPr/>
          </a:p>
          <a:p>
            <a:pPr indent="-342900" lvl="0" marL="342900" rtl="0" algn="l">
              <a:spcBef>
                <a:spcPts val="272"/>
              </a:spcBef>
              <a:spcAft>
                <a:spcPts val="0"/>
              </a:spcAft>
              <a:buClr>
                <a:schemeClr val="dk1"/>
              </a:buClr>
              <a:buSzPct val="100000"/>
              <a:buChar char="•"/>
            </a:pPr>
            <a:r>
              <a:rPr b="1" lang="en-US" sz="1600"/>
              <a:t>Mixed</a:t>
            </a:r>
            <a:r>
              <a:rPr lang="en-US" sz="1600"/>
              <a:t> perceptions of smart home solutions for 64+</a:t>
            </a:r>
            <a:endParaRPr/>
          </a:p>
          <a:p>
            <a:pPr indent="-342900" lvl="0" marL="342900" rtl="0" algn="l">
              <a:spcBef>
                <a:spcPts val="272"/>
              </a:spcBef>
              <a:spcAft>
                <a:spcPts val="0"/>
              </a:spcAft>
              <a:buClr>
                <a:schemeClr val="dk1"/>
              </a:buClr>
              <a:buSzPct val="100000"/>
              <a:buChar char="•"/>
            </a:pPr>
            <a:r>
              <a:rPr lang="en-US" sz="1600"/>
              <a:t>Majority would </a:t>
            </a:r>
            <a:r>
              <a:rPr b="1" lang="en-US" sz="1600"/>
              <a:t>rely</a:t>
            </a:r>
            <a:r>
              <a:rPr lang="en-US" sz="1600"/>
              <a:t> on personal identification methods for house access </a:t>
            </a:r>
            <a:endParaRPr/>
          </a:p>
          <a:p>
            <a:pPr indent="-342900" lvl="0" marL="342900" rtl="0" algn="l">
              <a:spcBef>
                <a:spcPts val="272"/>
              </a:spcBef>
              <a:spcAft>
                <a:spcPts val="0"/>
              </a:spcAft>
              <a:buClr>
                <a:schemeClr val="dk1"/>
              </a:buClr>
              <a:buSzPct val="100000"/>
              <a:buChar char="•"/>
            </a:pPr>
            <a:r>
              <a:rPr lang="en-US" sz="1600"/>
              <a:t>Very </a:t>
            </a:r>
            <a:r>
              <a:rPr b="1" lang="en-US" sz="1600"/>
              <a:t>limited</a:t>
            </a:r>
            <a:r>
              <a:rPr lang="en-US" sz="1600"/>
              <a:t> options in case of being locked out – </a:t>
            </a:r>
            <a:r>
              <a:rPr b="1" lang="en-US" sz="1600"/>
              <a:t>Locksmith</a:t>
            </a:r>
            <a:r>
              <a:rPr lang="en-US" sz="1600"/>
              <a:t> is almost always the solution</a:t>
            </a:r>
            <a:endParaRPr/>
          </a:p>
          <a:p>
            <a:pPr indent="0" lvl="0" marL="0" rtl="0" algn="l">
              <a:spcBef>
                <a:spcPts val="272"/>
              </a:spcBef>
              <a:spcAft>
                <a:spcPts val="0"/>
              </a:spcAft>
              <a:buClr>
                <a:schemeClr val="dk1"/>
              </a:buClr>
              <a:buSzPct val="100000"/>
              <a:buNone/>
            </a:pPr>
            <a:r>
              <a:t/>
            </a:r>
            <a:endParaRPr sz="1600"/>
          </a:p>
          <a:p>
            <a:pPr indent="0" lvl="0" marL="0" rtl="0" algn="l">
              <a:spcBef>
                <a:spcPts val="272"/>
              </a:spcBef>
              <a:spcAft>
                <a:spcPts val="0"/>
              </a:spcAft>
              <a:buClr>
                <a:schemeClr val="dk1"/>
              </a:buClr>
              <a:buSzPct val="100000"/>
              <a:buNone/>
            </a:pPr>
            <a:r>
              <a:rPr lang="en-US" sz="1600"/>
              <a:t>Device has to: </a:t>
            </a:r>
            <a:endParaRPr/>
          </a:p>
          <a:p>
            <a:pPr indent="-342900" lvl="0" marL="342900" rtl="0" algn="l">
              <a:spcBef>
                <a:spcPts val="272"/>
              </a:spcBef>
              <a:spcAft>
                <a:spcPts val="0"/>
              </a:spcAft>
              <a:buClr>
                <a:schemeClr val="dk1"/>
              </a:buClr>
              <a:buSzPct val="100000"/>
              <a:buFont typeface="Noto Sans Symbols"/>
              <a:buChar char="⮚"/>
            </a:pPr>
            <a:r>
              <a:rPr lang="en-US" sz="1600"/>
              <a:t>be </a:t>
            </a:r>
            <a:r>
              <a:rPr b="1" lang="en-US" sz="1600"/>
              <a:t>easy to use </a:t>
            </a:r>
            <a:r>
              <a:rPr lang="en-US" sz="1600"/>
              <a:t>🡪 voice commands</a:t>
            </a:r>
            <a:endParaRPr/>
          </a:p>
          <a:p>
            <a:pPr indent="-342900" lvl="0" marL="342900" rtl="0" algn="l">
              <a:spcBef>
                <a:spcPts val="272"/>
              </a:spcBef>
              <a:spcAft>
                <a:spcPts val="0"/>
              </a:spcAft>
              <a:buClr>
                <a:schemeClr val="dk1"/>
              </a:buClr>
              <a:buSzPct val="100000"/>
              <a:buFont typeface="Noto Sans Symbols"/>
              <a:buChar char="⮚"/>
            </a:pPr>
            <a:r>
              <a:rPr lang="en-US" sz="1600"/>
              <a:t>Allow access to </a:t>
            </a:r>
            <a:r>
              <a:rPr b="1" lang="en-US" sz="1600"/>
              <a:t>authorized</a:t>
            </a:r>
            <a:r>
              <a:rPr lang="en-US" sz="1600"/>
              <a:t> users through personal identification methods (fingerprint, face scan)</a:t>
            </a:r>
            <a:endParaRPr/>
          </a:p>
          <a:p>
            <a:pPr indent="-342900" lvl="0" marL="342900" rtl="0" algn="l">
              <a:spcBef>
                <a:spcPts val="272"/>
              </a:spcBef>
              <a:spcAft>
                <a:spcPts val="0"/>
              </a:spcAft>
              <a:buClr>
                <a:schemeClr val="dk1"/>
              </a:buClr>
              <a:buSzPct val="100000"/>
              <a:buFont typeface="Noto Sans Symbols"/>
              <a:buChar char="⮚"/>
            </a:pPr>
            <a:r>
              <a:rPr b="1" lang="en-US" sz="1600"/>
              <a:t>notify</a:t>
            </a:r>
            <a:r>
              <a:rPr lang="en-US" sz="1600"/>
              <a:t> user of people standing outside the door</a:t>
            </a:r>
            <a:endParaRPr/>
          </a:p>
          <a:p>
            <a:pPr indent="-342900" lvl="0" marL="342900" rtl="0" algn="l">
              <a:spcBef>
                <a:spcPts val="272"/>
              </a:spcBef>
              <a:spcAft>
                <a:spcPts val="0"/>
              </a:spcAft>
              <a:buClr>
                <a:schemeClr val="dk1"/>
              </a:buClr>
              <a:buSzPct val="100000"/>
              <a:buFont typeface="Noto Sans Symbols"/>
              <a:buChar char="⮚"/>
            </a:pPr>
            <a:r>
              <a:rPr lang="en-US" sz="1600"/>
              <a:t>be </a:t>
            </a:r>
            <a:r>
              <a:rPr b="1" lang="en-US" sz="1600"/>
              <a:t>alarm</a:t>
            </a:r>
            <a:r>
              <a:rPr lang="en-US" sz="1600"/>
              <a:t> activated</a:t>
            </a:r>
            <a:endParaRPr/>
          </a:p>
          <a:p>
            <a:pPr indent="-342900" lvl="0" marL="342900" rtl="0" algn="l">
              <a:spcBef>
                <a:spcPts val="272"/>
              </a:spcBef>
              <a:spcAft>
                <a:spcPts val="0"/>
              </a:spcAft>
              <a:buClr>
                <a:schemeClr val="dk1"/>
              </a:buClr>
              <a:buSzPct val="100000"/>
              <a:buFont typeface="Noto Sans Symbols"/>
              <a:buChar char="⮚"/>
            </a:pPr>
            <a:r>
              <a:rPr lang="en-US" sz="1600"/>
              <a:t>eliminate need to carry keys</a:t>
            </a:r>
            <a:endParaRPr/>
          </a:p>
          <a:p>
            <a:pPr indent="-256540" lvl="0" marL="342900" rtl="0" algn="l">
              <a:spcBef>
                <a:spcPts val="272"/>
              </a:spcBef>
              <a:spcAft>
                <a:spcPts val="0"/>
              </a:spcAft>
              <a:buClr>
                <a:schemeClr val="dk1"/>
              </a:buClr>
              <a:buSzPct val="100000"/>
              <a:buFont typeface="Noto Sans Symbols"/>
              <a:buNone/>
            </a:pPr>
            <a:r>
              <a:t/>
            </a:r>
            <a:endParaRPr sz="1600"/>
          </a:p>
          <a:p>
            <a:pPr indent="-256540" lvl="0" marL="342900" rtl="0" algn="l">
              <a:spcBef>
                <a:spcPts val="272"/>
              </a:spcBef>
              <a:spcAft>
                <a:spcPts val="0"/>
              </a:spcAft>
              <a:buClr>
                <a:schemeClr val="dk1"/>
              </a:buClr>
              <a:buSzPct val="100000"/>
              <a:buNone/>
            </a:pPr>
            <a:r>
              <a:t/>
            </a:r>
            <a:endParaRPr sz="1600"/>
          </a:p>
          <a:p>
            <a:pPr indent="-256540" lvl="0" marL="342900" rtl="0" algn="l">
              <a:spcBef>
                <a:spcPts val="272"/>
              </a:spcBef>
              <a:spcAft>
                <a:spcPts val="0"/>
              </a:spcAft>
              <a:buClr>
                <a:schemeClr val="dk1"/>
              </a:buClr>
              <a:buSzPct val="100000"/>
              <a:buNone/>
            </a:pPr>
            <a:r>
              <a:t/>
            </a:r>
            <a:endParaRPr sz="1600"/>
          </a:p>
          <a:p>
            <a:pPr indent="-234950" lvl="0" marL="342900" rtl="0" algn="l">
              <a:spcBef>
                <a:spcPts val="340"/>
              </a:spcBef>
              <a:spcAft>
                <a:spcPts val="0"/>
              </a:spcAft>
              <a:buClr>
                <a:schemeClr val="dk1"/>
              </a:buClr>
              <a:buSzPct val="100000"/>
              <a:buNone/>
            </a:pPr>
            <a:r>
              <a:t/>
            </a:r>
            <a:endParaRPr sz="2000"/>
          </a:p>
          <a:p>
            <a:pPr indent="-234950" lvl="0" marL="342900" rtl="0" algn="l">
              <a:spcBef>
                <a:spcPts val="340"/>
              </a:spcBef>
              <a:spcAft>
                <a:spcPts val="0"/>
              </a:spcAft>
              <a:buClr>
                <a:schemeClr val="dk1"/>
              </a:buClr>
              <a:buSzPct val="100000"/>
              <a:buNone/>
            </a:pPr>
            <a:r>
              <a:t/>
            </a:r>
            <a:endParaRPr sz="2000"/>
          </a:p>
          <a:p>
            <a:pPr indent="-234950" lvl="0" marL="342900" rtl="0" algn="l">
              <a:spcBef>
                <a:spcPts val="340"/>
              </a:spcBef>
              <a:spcAft>
                <a:spcPts val="0"/>
              </a:spcAft>
              <a:buClr>
                <a:schemeClr val="dk1"/>
              </a:buClr>
              <a:buSzPct val="100000"/>
              <a:buNone/>
            </a:pPr>
            <a:r>
              <a:t/>
            </a:r>
            <a:endParaRPr sz="2000"/>
          </a:p>
          <a:p>
            <a:pPr indent="-234950" lvl="0" marL="342900" rtl="0" algn="l">
              <a:spcBef>
                <a:spcPts val="340"/>
              </a:spcBef>
              <a:spcAft>
                <a:spcPts val="0"/>
              </a:spcAft>
              <a:buClr>
                <a:schemeClr val="dk1"/>
              </a:buClr>
              <a:buSzPct val="100000"/>
              <a:buNone/>
            </a:pPr>
            <a:r>
              <a:t/>
            </a:r>
            <a:endParaRPr sz="2000"/>
          </a:p>
        </p:txBody>
      </p:sp>
      <p:pic>
        <p:nvPicPr>
          <p:cNvPr descr="Microscope" id="145" name="Google Shape;145;p20"/>
          <p:cNvPicPr preferRelativeResize="0"/>
          <p:nvPr/>
        </p:nvPicPr>
        <p:blipFill rotWithShape="1">
          <a:blip r:embed="rId3">
            <a:alphaModFix/>
          </a:blip>
          <a:srcRect b="0" l="0" r="0" t="0"/>
          <a:stretch/>
        </p:blipFill>
        <p:spPr>
          <a:xfrm>
            <a:off x="7668344" y="1995686"/>
            <a:ext cx="1398256" cy="1398256"/>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Title &amp; categories">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Main Slides">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